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9" r:id="rId5"/>
    <p:sldId id="262" r:id="rId6"/>
    <p:sldId id="263"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sv-SE"/>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B"/>
    <a:srgbClr val="000000"/>
    <a:srgbClr val="E42518"/>
    <a:srgbClr val="F39900"/>
    <a:srgbClr val="DDC700"/>
    <a:srgbClr val="0073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34" autoAdjust="0"/>
  </p:normalViewPr>
  <p:slideViewPr>
    <p:cSldViewPr>
      <p:cViewPr varScale="1">
        <p:scale>
          <a:sx n="79" d="100"/>
          <a:sy n="79" d="100"/>
        </p:scale>
        <p:origin x="72" y="2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sv-SE" altLang="en-US"/>
          </a:p>
        </p:txBody>
      </p:sp>
      <p:sp>
        <p:nvSpPr>
          <p:cNvPr id="1136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sv-SE" altLang="en-US"/>
          </a:p>
        </p:txBody>
      </p:sp>
      <p:sp>
        <p:nvSpPr>
          <p:cNvPr id="1136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sv-SE" altLang="en-US"/>
          </a:p>
        </p:txBody>
      </p:sp>
      <p:sp>
        <p:nvSpPr>
          <p:cNvPr id="1136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A8728D1-80FD-4453-8846-FCE777734778}" type="slidenum">
              <a:rPr lang="sv-SE" altLang="en-US"/>
              <a:pPr/>
              <a:t>‹#›</a:t>
            </a:fld>
            <a:endParaRPr lang="sv-SE" altLang="en-US"/>
          </a:p>
        </p:txBody>
      </p:sp>
    </p:spTree>
    <p:extLst>
      <p:ext uri="{BB962C8B-B14F-4D97-AF65-F5344CB8AC3E}">
        <p14:creationId xmlns:p14="http://schemas.microsoft.com/office/powerpoint/2010/main" val="893276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sv-SE" altLang="en-US"/>
          </a:p>
        </p:txBody>
      </p:sp>
      <p:sp>
        <p:nvSpPr>
          <p:cNvPr id="1146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sv-SE" altLang="en-US"/>
          </a:p>
        </p:txBody>
      </p:sp>
      <p:sp>
        <p:nvSpPr>
          <p:cNvPr id="1146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46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1146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sv-SE" altLang="en-US"/>
          </a:p>
        </p:txBody>
      </p:sp>
      <p:sp>
        <p:nvSpPr>
          <p:cNvPr id="1146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C559A9F-9E67-48D7-90AC-5B694C23FAC0}" type="slidenum">
              <a:rPr lang="sv-SE" altLang="en-US"/>
              <a:pPr/>
              <a:t>‹#›</a:t>
            </a:fld>
            <a:endParaRPr lang="sv-SE" altLang="en-US"/>
          </a:p>
        </p:txBody>
      </p:sp>
    </p:spTree>
    <p:extLst>
      <p:ext uri="{BB962C8B-B14F-4D97-AF65-F5344CB8AC3E}">
        <p14:creationId xmlns:p14="http://schemas.microsoft.com/office/powerpoint/2010/main" val="36789309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0379B5-D717-4000-9EAB-9718D16F7D8E}" type="slidenum">
              <a:rPr lang="sv-SE" altLang="en-US"/>
              <a:pPr/>
              <a:t>1</a:t>
            </a:fld>
            <a:endParaRPr lang="sv-SE" altLang="en-US"/>
          </a:p>
        </p:txBody>
      </p:sp>
      <p:sp>
        <p:nvSpPr>
          <p:cNvPr id="121858" name="Rectangle 2"/>
          <p:cNvSpPr>
            <a:spLocks noGrp="1" noRot="1" noChangeAspect="1" noChangeArrowheads="1" noTextEdit="1"/>
          </p:cNvSpPr>
          <p:nvPr>
            <p:ph type="sldImg"/>
          </p:nvPr>
        </p:nvSpPr>
        <p:spPr>
          <a:xfrm>
            <a:off x="381000" y="685800"/>
            <a:ext cx="6096000" cy="3429000"/>
          </a:xfrm>
          <a:ln/>
        </p:spPr>
      </p:sp>
      <p:sp>
        <p:nvSpPr>
          <p:cNvPr id="121859" name="Rectangle 3"/>
          <p:cNvSpPr>
            <a:spLocks noGrp="1" noChangeArrowheads="1"/>
          </p:cNvSpPr>
          <p:nvPr>
            <p:ph type="body" idx="1"/>
          </p:nvPr>
        </p:nvSpPr>
        <p:spPr/>
        <p:txBody>
          <a:bodyPr/>
          <a:lstStyle/>
          <a:p>
            <a:endParaRPr lang="sv-SE" altLang="en-US" noProof="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2B38B9-72AF-4D2E-9D66-A442746C94A3}" type="slidenum">
              <a:rPr lang="sv-SE" altLang="en-US"/>
              <a:pPr/>
              <a:t>2</a:t>
            </a:fld>
            <a:endParaRPr lang="sv-SE" altLang="en-US" dirty="0"/>
          </a:p>
        </p:txBody>
      </p:sp>
      <p:sp>
        <p:nvSpPr>
          <p:cNvPr id="116738" name="Rectangle 2"/>
          <p:cNvSpPr>
            <a:spLocks noGrp="1" noRot="1" noChangeAspect="1" noChangeArrowheads="1" noTextEdit="1"/>
          </p:cNvSpPr>
          <p:nvPr>
            <p:ph type="sldImg"/>
          </p:nvPr>
        </p:nvSpPr>
        <p:spPr>
          <a:xfrm>
            <a:off x="381000" y="685800"/>
            <a:ext cx="6096000" cy="3429000"/>
          </a:xfrm>
          <a:ln/>
        </p:spPr>
      </p:sp>
      <p:sp>
        <p:nvSpPr>
          <p:cNvPr id="116739" name="Rectangle 3"/>
          <p:cNvSpPr>
            <a:spLocks noGrp="1" noChangeArrowheads="1"/>
          </p:cNvSpPr>
          <p:nvPr>
            <p:ph type="body" idx="1"/>
          </p:nvPr>
        </p:nvSpPr>
        <p:spPr/>
        <p:txBody>
          <a:bodyPr/>
          <a:lstStyle/>
          <a:p>
            <a:endParaRPr lang="sv-SE" altLang="en-US" noProof="0" dirty="0"/>
          </a:p>
        </p:txBody>
      </p:sp>
    </p:spTree>
    <p:extLst>
      <p:ext uri="{BB962C8B-B14F-4D97-AF65-F5344CB8AC3E}">
        <p14:creationId xmlns:p14="http://schemas.microsoft.com/office/powerpoint/2010/main" val="3506602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053D066-06E1-4B94-975F-551FAE7114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02"/>
            <a:ext cx="12192000" cy="6850395"/>
          </a:xfrm>
          <a:prstGeom prst="rect">
            <a:avLst/>
          </a:prstGeom>
        </p:spPr>
      </p:pic>
      <p:sp>
        <p:nvSpPr>
          <p:cNvPr id="4098" name="Rectangle 2"/>
          <p:cNvSpPr>
            <a:spLocks noGrp="1" noChangeArrowheads="1"/>
          </p:cNvSpPr>
          <p:nvPr>
            <p:ph type="ctrTitle" hasCustomPrompt="1"/>
          </p:nvPr>
        </p:nvSpPr>
        <p:spPr>
          <a:xfrm>
            <a:off x="3191934" y="1341439"/>
            <a:ext cx="8470900" cy="1470025"/>
          </a:xfrm>
        </p:spPr>
        <p:txBody>
          <a:bodyPr anchor="b"/>
          <a:lstStyle>
            <a:lvl1pPr algn="l">
              <a:lnSpc>
                <a:spcPts val="3800"/>
              </a:lnSpc>
              <a:defRPr sz="3400" baseline="0">
                <a:solidFill>
                  <a:schemeClr val="bg1"/>
                </a:solidFill>
              </a:defRPr>
            </a:lvl1pPr>
          </a:lstStyle>
          <a:p>
            <a:pPr lvl="0"/>
            <a:r>
              <a:rPr lang="sv-SE" altLang="en-US" noProof="0" dirty="0"/>
              <a:t>Rubrik 34 pt Arial </a:t>
            </a:r>
            <a:r>
              <a:rPr lang="sv-SE" altLang="en-US" noProof="0" dirty="0" err="1"/>
              <a:t>bold</a:t>
            </a:r>
            <a:endParaRPr lang="sv-SE" altLang="en-US" noProof="0" dirty="0"/>
          </a:p>
        </p:txBody>
      </p:sp>
      <p:sp>
        <p:nvSpPr>
          <p:cNvPr id="4099" name="Rectangle 3"/>
          <p:cNvSpPr>
            <a:spLocks noGrp="1" noChangeArrowheads="1"/>
          </p:cNvSpPr>
          <p:nvPr>
            <p:ph type="subTitle" idx="1" hasCustomPrompt="1"/>
          </p:nvPr>
        </p:nvSpPr>
        <p:spPr>
          <a:xfrm>
            <a:off x="3191934" y="2894014"/>
            <a:ext cx="8473017" cy="967035"/>
          </a:xfrm>
        </p:spPr>
        <p:txBody>
          <a:bodyPr/>
          <a:lstStyle>
            <a:lvl1pPr marL="0" indent="0">
              <a:lnSpc>
                <a:spcPts val="3600"/>
              </a:lnSpc>
              <a:spcBef>
                <a:spcPct val="0"/>
              </a:spcBef>
              <a:buFont typeface="ZapfDingbats" pitchFamily="82" charset="2"/>
              <a:buNone/>
              <a:defRPr sz="3000" baseline="0">
                <a:solidFill>
                  <a:schemeClr val="bg1"/>
                </a:solidFill>
              </a:defRPr>
            </a:lvl1pPr>
          </a:lstStyle>
          <a:p>
            <a:pPr lvl="0"/>
            <a:r>
              <a:rPr lang="sv-SE" altLang="en-US" noProof="0" dirty="0"/>
              <a:t>Underrubrik 30 pt Arial</a:t>
            </a:r>
          </a:p>
        </p:txBody>
      </p:sp>
      <p:sp>
        <p:nvSpPr>
          <p:cNvPr id="5" name="Platshållare för text 2"/>
          <p:cNvSpPr>
            <a:spLocks noGrp="1"/>
          </p:cNvSpPr>
          <p:nvPr>
            <p:ph type="body" sz="quarter" idx="10" hasCustomPrompt="1"/>
          </p:nvPr>
        </p:nvSpPr>
        <p:spPr>
          <a:xfrm>
            <a:off x="3175002" y="3933057"/>
            <a:ext cx="8489949" cy="287387"/>
          </a:xfrm>
        </p:spPr>
        <p:txBody>
          <a:bodyPr/>
          <a:lstStyle>
            <a:lvl1pPr marL="0" indent="0">
              <a:buFont typeface="Arial" pitchFamily="34" charset="0"/>
              <a:buNone/>
              <a:defRPr>
                <a:solidFill>
                  <a:schemeClr val="bg1"/>
                </a:solidFill>
              </a:defRPr>
            </a:lvl1pPr>
          </a:lstStyle>
          <a:p>
            <a:pPr lvl="0"/>
            <a:r>
              <a:rPr lang="sv-SE" dirty="0"/>
              <a:t>Klicka här och skriv namn</a:t>
            </a:r>
          </a:p>
        </p:txBody>
      </p:sp>
      <p:sp>
        <p:nvSpPr>
          <p:cNvPr id="6" name="Platshållare för text 4"/>
          <p:cNvSpPr>
            <a:spLocks noGrp="1"/>
          </p:cNvSpPr>
          <p:nvPr>
            <p:ph type="body" sz="quarter" idx="11" hasCustomPrompt="1"/>
          </p:nvPr>
        </p:nvSpPr>
        <p:spPr>
          <a:xfrm>
            <a:off x="3175002" y="4220444"/>
            <a:ext cx="8489949" cy="288925"/>
          </a:xfrm>
        </p:spPr>
        <p:txBody>
          <a:bodyPr/>
          <a:lstStyle>
            <a:lvl1pPr marL="0" indent="0">
              <a:buFont typeface="Arial" pitchFamily="34" charset="0"/>
              <a:buNone/>
              <a:defRPr>
                <a:solidFill>
                  <a:schemeClr val="bg1"/>
                </a:solidFill>
              </a:defRPr>
            </a:lvl1pPr>
          </a:lstStyle>
          <a:p>
            <a:pPr lvl="0"/>
            <a:r>
              <a:rPr lang="sv-SE" dirty="0"/>
              <a:t>Klicka och skriv mejladress</a:t>
            </a:r>
          </a:p>
        </p:txBody>
      </p:sp>
      <p:sp>
        <p:nvSpPr>
          <p:cNvPr id="7" name="Platshållare för text 7"/>
          <p:cNvSpPr>
            <a:spLocks noGrp="1"/>
          </p:cNvSpPr>
          <p:nvPr>
            <p:ph type="body" sz="quarter" idx="12" hasCustomPrompt="1"/>
          </p:nvPr>
        </p:nvSpPr>
        <p:spPr>
          <a:xfrm>
            <a:off x="3175002" y="4508476"/>
            <a:ext cx="8489949" cy="288925"/>
          </a:xfrm>
          <a:ln>
            <a:noFill/>
          </a:ln>
        </p:spPr>
        <p:txBody>
          <a:bodyPr/>
          <a:lstStyle>
            <a:lvl1pPr marL="0" indent="0">
              <a:buFont typeface="Arial" pitchFamily="34" charset="0"/>
              <a:buNone/>
              <a:defRPr>
                <a:solidFill>
                  <a:schemeClr val="bg1"/>
                </a:solidFill>
              </a:defRPr>
            </a:lvl1pPr>
          </a:lstStyle>
          <a:p>
            <a:pPr lvl="0"/>
            <a:r>
              <a:rPr lang="sv-SE" dirty="0"/>
              <a:t>Klicka här och skriv datum</a:t>
            </a:r>
          </a:p>
        </p:txBody>
      </p:sp>
      <p:pic>
        <p:nvPicPr>
          <p:cNvPr id="8" name="Bildobjekt 7">
            <a:extLst>
              <a:ext uri="{FF2B5EF4-FFF2-40B4-BE49-F238E27FC236}">
                <a16:creationId xmlns:a16="http://schemas.microsoft.com/office/drawing/2014/main" id="{9C2CDEFC-7761-4023-9DA7-3839C5B0BD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800" y="5908676"/>
            <a:ext cx="719086" cy="689990"/>
          </a:xfrm>
          <a:prstGeom prst="rect">
            <a:avLst/>
          </a:prstGeom>
        </p:spPr>
      </p:pic>
    </p:spTree>
    <p:extLst>
      <p:ext uri="{BB962C8B-B14F-4D97-AF65-F5344CB8AC3E}">
        <p14:creationId xmlns:p14="http://schemas.microsoft.com/office/powerpoint/2010/main" val="413679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GB" dirty="0"/>
          </a:p>
        </p:txBody>
      </p:sp>
      <p:sp>
        <p:nvSpPr>
          <p:cNvPr id="3" name="Content Placeholder 2"/>
          <p:cNvSpPr>
            <a:spLocks noGrp="1"/>
          </p:cNvSpPr>
          <p:nvPr>
            <p:ph idx="1"/>
          </p:nvPr>
        </p:nvSpPr>
        <p:spPr/>
        <p:txBody>
          <a:bodyPr/>
          <a:lstStyle>
            <a:lvl2pPr marL="508000" indent="-234950">
              <a:defRPr/>
            </a:lvl2pPr>
            <a:lvl3pPr marL="723900" indent="-190500">
              <a:defRPr/>
            </a:lvl3pPr>
            <a:lvl4pPr marL="904875" indent="-190500">
              <a:defRPr/>
            </a:lvl4pPr>
            <a:lvl5pPr marL="1076325" indent="-171450">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7" name="Platshållare för datum 6">
            <a:extLst>
              <a:ext uri="{FF2B5EF4-FFF2-40B4-BE49-F238E27FC236}">
                <a16:creationId xmlns:a16="http://schemas.microsoft.com/office/drawing/2014/main" id="{8038F6E7-1853-4AD5-B5B8-9A821D46F2AE}"/>
              </a:ext>
            </a:extLst>
          </p:cNvPr>
          <p:cNvSpPr>
            <a:spLocks noGrp="1"/>
          </p:cNvSpPr>
          <p:nvPr>
            <p:ph type="dt" sz="half" idx="10"/>
          </p:nvPr>
        </p:nvSpPr>
        <p:spPr/>
        <p:txBody>
          <a:bodyPr/>
          <a:lstStyle/>
          <a:p>
            <a:fld id="{403B9B27-3CB4-4002-BA2A-B2535C629180}" type="datetime1">
              <a:rPr lang="sv-SE" smtClean="0"/>
              <a:t>2021-05-25</a:t>
            </a:fld>
            <a:endParaRPr lang="sv-SE"/>
          </a:p>
        </p:txBody>
      </p:sp>
      <p:sp>
        <p:nvSpPr>
          <p:cNvPr id="8" name="Platshållare för sidfot 7">
            <a:extLst>
              <a:ext uri="{FF2B5EF4-FFF2-40B4-BE49-F238E27FC236}">
                <a16:creationId xmlns:a16="http://schemas.microsoft.com/office/drawing/2014/main" id="{1E024601-EE3D-4D03-9267-5DC3F78ED032}"/>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734C1B5C-D7FF-4F71-9219-CE8AF61CA1D6}"/>
              </a:ext>
            </a:extLst>
          </p:cNvPr>
          <p:cNvSpPr>
            <a:spLocks noGrp="1"/>
          </p:cNvSpPr>
          <p:nvPr>
            <p:ph type="sldNum" sz="quarter" idx="12"/>
          </p:nvPr>
        </p:nvSpPr>
        <p:spPr/>
        <p:txBody>
          <a:bodyPr/>
          <a:lstStyle/>
          <a:p>
            <a:fld id="{3C09B770-990A-452B-87DA-E78987C77505}" type="slidenum">
              <a:rPr lang="sv-SE" altLang="en-US" smtClean="0"/>
              <a:pPr/>
              <a:t>‹#›</a:t>
            </a:fld>
            <a:endParaRPr lang="sv-SE" altLang="en-US"/>
          </a:p>
        </p:txBody>
      </p:sp>
      <p:sp>
        <p:nvSpPr>
          <p:cNvPr id="11" name="Platshållare för text 8">
            <a:extLst>
              <a:ext uri="{FF2B5EF4-FFF2-40B4-BE49-F238E27FC236}">
                <a16:creationId xmlns:a16="http://schemas.microsoft.com/office/drawing/2014/main" id="{FBA9A6C0-CF69-4EDF-9B63-F0B929F3B046}"/>
              </a:ext>
            </a:extLst>
          </p:cNvPr>
          <p:cNvSpPr>
            <a:spLocks noGrp="1"/>
          </p:cNvSpPr>
          <p:nvPr>
            <p:ph type="body" sz="quarter" idx="13" hasCustomPrompt="1"/>
          </p:nvPr>
        </p:nvSpPr>
        <p:spPr>
          <a:xfrm>
            <a:off x="609600" y="1178719"/>
            <a:ext cx="4645951" cy="174699"/>
          </a:xfrm>
        </p:spPr>
        <p:txBody>
          <a:bodyPr/>
          <a:lstStyle>
            <a:lvl1pPr marL="0" indent="0">
              <a:buFont typeface="Arial" panose="020B0604020202020204" pitchFamily="34" charset="0"/>
              <a:buNone/>
              <a:defRPr sz="1400"/>
            </a:lvl1pPr>
            <a:lvl2pPr marL="273050" indent="0">
              <a:buNone/>
              <a:defRPr sz="1800"/>
            </a:lvl2pPr>
            <a:lvl3pPr>
              <a:buNone/>
              <a:defRPr/>
            </a:lvl3pPr>
            <a:lvl4pPr>
              <a:buNone/>
              <a:defRPr/>
            </a:lvl4pPr>
            <a:lvl5pPr>
              <a:buNone/>
              <a:defRPr/>
            </a:lvl5pPr>
          </a:lstStyle>
          <a:p>
            <a:pPr lvl="0"/>
            <a:r>
              <a:rPr lang="sv-SE" dirty="0"/>
              <a:t>Ange enhet</a:t>
            </a:r>
          </a:p>
        </p:txBody>
      </p:sp>
      <p:sp>
        <p:nvSpPr>
          <p:cNvPr id="10" name="Platshållare för text 8">
            <a:extLst>
              <a:ext uri="{FF2B5EF4-FFF2-40B4-BE49-F238E27FC236}">
                <a16:creationId xmlns:a16="http://schemas.microsoft.com/office/drawing/2014/main" id="{8E50E3CD-3450-4136-87ED-51D4CC915ABB}"/>
              </a:ext>
            </a:extLst>
          </p:cNvPr>
          <p:cNvSpPr>
            <a:spLocks noGrp="1"/>
          </p:cNvSpPr>
          <p:nvPr>
            <p:ph type="body" sz="quarter" idx="14" hasCustomPrompt="1"/>
          </p:nvPr>
        </p:nvSpPr>
        <p:spPr>
          <a:xfrm>
            <a:off x="623392" y="6277403"/>
            <a:ext cx="10188000" cy="410892"/>
          </a:xfrm>
        </p:spPr>
        <p:txBody>
          <a:bodyPr/>
          <a:lstStyle>
            <a:lvl1pPr marL="0" indent="0">
              <a:lnSpc>
                <a:spcPct val="100000"/>
              </a:lnSpc>
              <a:buFont typeface="Arial" panose="020B0604020202020204" pitchFamily="34" charset="0"/>
              <a:buNone/>
              <a:defRPr sz="1400"/>
            </a:lvl1pPr>
            <a:lvl2pPr marL="273050" indent="0">
              <a:buNone/>
              <a:defRPr sz="1800"/>
            </a:lvl2pPr>
            <a:lvl3pPr>
              <a:buNone/>
              <a:defRPr/>
            </a:lvl3pPr>
            <a:lvl4pPr>
              <a:buNone/>
              <a:defRPr/>
            </a:lvl4pPr>
            <a:lvl5pPr>
              <a:buNone/>
              <a:defRPr/>
            </a:lvl5pPr>
          </a:lstStyle>
          <a:p>
            <a:pPr lvl="0"/>
            <a:r>
              <a:rPr lang="sv-SE" dirty="0"/>
              <a:t>Anmärkning och källa</a:t>
            </a:r>
          </a:p>
        </p:txBody>
      </p:sp>
    </p:spTree>
    <p:extLst>
      <p:ext uri="{BB962C8B-B14F-4D97-AF65-F5344CB8AC3E}">
        <p14:creationId xmlns:p14="http://schemas.microsoft.com/office/powerpoint/2010/main" val="16941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GB"/>
          </a:p>
        </p:txBody>
      </p:sp>
      <p:sp>
        <p:nvSpPr>
          <p:cNvPr id="3" name="Content Placeholder 2"/>
          <p:cNvSpPr>
            <a:spLocks noGrp="1"/>
          </p:cNvSpPr>
          <p:nvPr>
            <p:ph sz="half" idx="1"/>
          </p:nvPr>
        </p:nvSpPr>
        <p:spPr>
          <a:xfrm>
            <a:off x="623393" y="1483200"/>
            <a:ext cx="4991333" cy="4573587"/>
          </a:xfrm>
        </p:spPr>
        <p:txBody>
          <a:bodyPr/>
          <a:lstStyle>
            <a:lvl1pPr>
              <a:defRPr sz="2000"/>
            </a:lvl1pPr>
            <a:lvl2pPr>
              <a:defRPr sz="2000"/>
            </a:lvl2pPr>
            <a:lvl3pPr marL="714375" indent="-190500">
              <a:defRPr sz="1600"/>
            </a:lvl3pPr>
            <a:lvl4pPr marL="904875" indent="-171450">
              <a:defRPr sz="1400"/>
            </a:lvl4pPr>
            <a:lvl5pPr marL="1066800" indent="-161925">
              <a:defRPr sz="12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4" name="Content Placeholder 3"/>
          <p:cNvSpPr>
            <a:spLocks noGrp="1"/>
          </p:cNvSpPr>
          <p:nvPr>
            <p:ph sz="half" idx="2"/>
          </p:nvPr>
        </p:nvSpPr>
        <p:spPr>
          <a:xfrm>
            <a:off x="5784323" y="1483200"/>
            <a:ext cx="4991333" cy="4573587"/>
          </a:xfrm>
        </p:spPr>
        <p:txBody>
          <a:bodyPr/>
          <a:lstStyle>
            <a:lvl1pPr>
              <a:defRPr sz="2000"/>
            </a:lvl1pPr>
            <a:lvl2pPr>
              <a:defRPr sz="2000"/>
            </a:lvl2pPr>
            <a:lvl3pPr marL="714375" indent="-190500">
              <a:defRPr sz="1600"/>
            </a:lvl3pPr>
            <a:lvl4pPr marL="904875" indent="-190500">
              <a:defRPr sz="1400"/>
            </a:lvl4pPr>
            <a:lvl5pPr marL="1076325" indent="-180975">
              <a:defRPr sz="12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5" name="Slide Number Placeholder 4"/>
          <p:cNvSpPr>
            <a:spLocks noGrp="1"/>
          </p:cNvSpPr>
          <p:nvPr>
            <p:ph type="sldNum" sz="quarter" idx="10"/>
          </p:nvPr>
        </p:nvSpPr>
        <p:spPr/>
        <p:txBody>
          <a:bodyPr/>
          <a:lstStyle>
            <a:lvl1pPr>
              <a:defRPr/>
            </a:lvl1pPr>
          </a:lstStyle>
          <a:p>
            <a:fld id="{62350210-FEC9-485C-A444-4ED74CB537C3}" type="slidenum">
              <a:rPr lang="sv-SE" altLang="en-US"/>
              <a:pPr/>
              <a:t>‹#›</a:t>
            </a:fld>
            <a:endParaRPr lang="sv-SE" altLang="en-US"/>
          </a:p>
        </p:txBody>
      </p:sp>
      <p:sp>
        <p:nvSpPr>
          <p:cNvPr id="6" name="Platshållare för datum 5">
            <a:extLst>
              <a:ext uri="{FF2B5EF4-FFF2-40B4-BE49-F238E27FC236}">
                <a16:creationId xmlns:a16="http://schemas.microsoft.com/office/drawing/2014/main" id="{3776C913-6CA1-4797-9D1A-71C9421DF617}"/>
              </a:ext>
            </a:extLst>
          </p:cNvPr>
          <p:cNvSpPr>
            <a:spLocks noGrp="1"/>
          </p:cNvSpPr>
          <p:nvPr>
            <p:ph type="dt" sz="half" idx="11"/>
          </p:nvPr>
        </p:nvSpPr>
        <p:spPr/>
        <p:txBody>
          <a:bodyPr/>
          <a:lstStyle/>
          <a:p>
            <a:fld id="{0752535A-B78F-4174-9D53-343731E8C5E1}" type="datetime1">
              <a:rPr lang="sv-SE" smtClean="0"/>
              <a:t>2021-05-25</a:t>
            </a:fld>
            <a:endParaRPr lang="sv-SE"/>
          </a:p>
        </p:txBody>
      </p:sp>
      <p:sp>
        <p:nvSpPr>
          <p:cNvPr id="7" name="Platshållare för sidfot 6">
            <a:extLst>
              <a:ext uri="{FF2B5EF4-FFF2-40B4-BE49-F238E27FC236}">
                <a16:creationId xmlns:a16="http://schemas.microsoft.com/office/drawing/2014/main" id="{1FCA3FDE-5C4D-4F2E-8CAE-6F1BB2D5F2AC}"/>
              </a:ext>
            </a:extLst>
          </p:cNvPr>
          <p:cNvSpPr>
            <a:spLocks noGrp="1"/>
          </p:cNvSpPr>
          <p:nvPr>
            <p:ph type="ftr" sz="quarter" idx="12"/>
          </p:nvPr>
        </p:nvSpPr>
        <p:spPr/>
        <p:txBody>
          <a:bodyPr/>
          <a:lstStyle/>
          <a:p>
            <a:endParaRPr lang="sv-SE" dirty="0"/>
          </a:p>
        </p:txBody>
      </p:sp>
      <p:sp>
        <p:nvSpPr>
          <p:cNvPr id="9" name="Platshållare för text 8">
            <a:extLst>
              <a:ext uri="{FF2B5EF4-FFF2-40B4-BE49-F238E27FC236}">
                <a16:creationId xmlns:a16="http://schemas.microsoft.com/office/drawing/2014/main" id="{33213E9A-AE80-45CA-A9AD-71666A5A74BF}"/>
              </a:ext>
            </a:extLst>
          </p:cNvPr>
          <p:cNvSpPr>
            <a:spLocks noGrp="1"/>
          </p:cNvSpPr>
          <p:nvPr>
            <p:ph type="body" sz="quarter" idx="13" hasCustomPrompt="1"/>
          </p:nvPr>
        </p:nvSpPr>
        <p:spPr>
          <a:xfrm>
            <a:off x="611517" y="1178719"/>
            <a:ext cx="4991333" cy="174699"/>
          </a:xfrm>
        </p:spPr>
        <p:txBody>
          <a:bodyPr/>
          <a:lstStyle>
            <a:lvl1pPr marL="0" indent="0">
              <a:buFont typeface="Arial" panose="020B0604020202020204" pitchFamily="34" charset="0"/>
              <a:buNone/>
              <a:defRPr sz="1400"/>
            </a:lvl1pPr>
            <a:lvl2pPr marL="273050" indent="0">
              <a:buNone/>
              <a:defRPr sz="1800"/>
            </a:lvl2pPr>
            <a:lvl3pPr>
              <a:buNone/>
              <a:defRPr/>
            </a:lvl3pPr>
            <a:lvl4pPr>
              <a:buNone/>
              <a:defRPr/>
            </a:lvl4pPr>
            <a:lvl5pPr>
              <a:buNone/>
              <a:defRPr/>
            </a:lvl5pPr>
          </a:lstStyle>
          <a:p>
            <a:pPr lvl="0"/>
            <a:r>
              <a:rPr lang="sv-SE" dirty="0"/>
              <a:t>Ange enhet</a:t>
            </a:r>
          </a:p>
        </p:txBody>
      </p:sp>
      <p:sp>
        <p:nvSpPr>
          <p:cNvPr id="10" name="Platshållare för text 8">
            <a:extLst>
              <a:ext uri="{FF2B5EF4-FFF2-40B4-BE49-F238E27FC236}">
                <a16:creationId xmlns:a16="http://schemas.microsoft.com/office/drawing/2014/main" id="{C1D95D9A-9FAD-4657-8B7E-FFC69697D807}"/>
              </a:ext>
            </a:extLst>
          </p:cNvPr>
          <p:cNvSpPr>
            <a:spLocks noGrp="1"/>
          </p:cNvSpPr>
          <p:nvPr>
            <p:ph type="body" sz="quarter" idx="14" hasCustomPrompt="1"/>
          </p:nvPr>
        </p:nvSpPr>
        <p:spPr>
          <a:xfrm>
            <a:off x="5784323" y="1178719"/>
            <a:ext cx="4991333" cy="174699"/>
          </a:xfrm>
        </p:spPr>
        <p:txBody>
          <a:bodyPr/>
          <a:lstStyle>
            <a:lvl1pPr marL="0" indent="0">
              <a:buFont typeface="Arial" panose="020B0604020202020204" pitchFamily="34" charset="0"/>
              <a:buNone/>
              <a:defRPr sz="1400"/>
            </a:lvl1pPr>
            <a:lvl2pPr marL="273050" indent="0">
              <a:buNone/>
              <a:defRPr sz="1800"/>
            </a:lvl2pPr>
            <a:lvl3pPr>
              <a:buNone/>
              <a:defRPr/>
            </a:lvl3pPr>
            <a:lvl4pPr>
              <a:buNone/>
              <a:defRPr/>
            </a:lvl4pPr>
            <a:lvl5pPr>
              <a:buNone/>
              <a:defRPr/>
            </a:lvl5pPr>
          </a:lstStyle>
          <a:p>
            <a:pPr lvl="0"/>
            <a:r>
              <a:rPr lang="sv-SE" dirty="0"/>
              <a:t>Ange enhet</a:t>
            </a:r>
          </a:p>
        </p:txBody>
      </p:sp>
      <p:sp>
        <p:nvSpPr>
          <p:cNvPr id="11" name="Platshållare för text 8">
            <a:extLst>
              <a:ext uri="{FF2B5EF4-FFF2-40B4-BE49-F238E27FC236}">
                <a16:creationId xmlns:a16="http://schemas.microsoft.com/office/drawing/2014/main" id="{84875282-0C61-4A2C-B15F-DBEC261A4F8C}"/>
              </a:ext>
            </a:extLst>
          </p:cNvPr>
          <p:cNvSpPr>
            <a:spLocks noGrp="1"/>
          </p:cNvSpPr>
          <p:nvPr>
            <p:ph type="body" sz="quarter" idx="15" hasCustomPrompt="1"/>
          </p:nvPr>
        </p:nvSpPr>
        <p:spPr>
          <a:xfrm>
            <a:off x="623392" y="6277403"/>
            <a:ext cx="10188000" cy="410892"/>
          </a:xfrm>
        </p:spPr>
        <p:txBody>
          <a:bodyPr/>
          <a:lstStyle>
            <a:lvl1pPr marL="0" indent="0">
              <a:lnSpc>
                <a:spcPct val="100000"/>
              </a:lnSpc>
              <a:buFont typeface="Arial" panose="020B0604020202020204" pitchFamily="34" charset="0"/>
              <a:buNone/>
              <a:defRPr sz="1400"/>
            </a:lvl1pPr>
            <a:lvl2pPr marL="273050" indent="0">
              <a:buNone/>
              <a:defRPr sz="1800"/>
            </a:lvl2pPr>
            <a:lvl3pPr>
              <a:buNone/>
              <a:defRPr/>
            </a:lvl3pPr>
            <a:lvl4pPr>
              <a:buNone/>
              <a:defRPr/>
            </a:lvl4pPr>
            <a:lvl5pPr>
              <a:buNone/>
              <a:defRPr/>
            </a:lvl5pPr>
          </a:lstStyle>
          <a:p>
            <a:pPr lvl="0"/>
            <a:r>
              <a:rPr lang="sv-SE" dirty="0"/>
              <a:t>Anmärkning och källa</a:t>
            </a:r>
          </a:p>
        </p:txBody>
      </p:sp>
    </p:spTree>
    <p:extLst>
      <p:ext uri="{BB962C8B-B14F-4D97-AF65-F5344CB8AC3E}">
        <p14:creationId xmlns:p14="http://schemas.microsoft.com/office/powerpoint/2010/main" val="754214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Övergångsbild">
    <p:spTree>
      <p:nvGrpSpPr>
        <p:cNvPr id="1" name=""/>
        <p:cNvGrpSpPr/>
        <p:nvPr/>
      </p:nvGrpSpPr>
      <p:grpSpPr>
        <a:xfrm>
          <a:off x="0" y="0"/>
          <a:ext cx="0" cy="0"/>
          <a:chOff x="0" y="0"/>
          <a:chExt cx="0" cy="0"/>
        </a:xfrm>
      </p:grpSpPr>
      <p:sp>
        <p:nvSpPr>
          <p:cNvPr id="2" name="Title 1"/>
          <p:cNvSpPr>
            <a:spLocks noGrp="1"/>
          </p:cNvSpPr>
          <p:nvPr>
            <p:ph type="title"/>
          </p:nvPr>
        </p:nvSpPr>
        <p:spPr>
          <a:xfrm>
            <a:off x="1192560" y="2918619"/>
            <a:ext cx="9806880" cy="1020762"/>
          </a:xfrm>
        </p:spPr>
        <p:txBody>
          <a:bodyPr/>
          <a:lstStyle>
            <a:lvl1pPr algn="ctr">
              <a:defRPr sz="6000">
                <a:solidFill>
                  <a:schemeClr val="tx2"/>
                </a:solidFill>
              </a:defRPr>
            </a:lvl1pPr>
          </a:lstStyle>
          <a:p>
            <a:r>
              <a:rPr lang="sv-SE" smtClean="0"/>
              <a:t>Klicka här för att ändra format</a:t>
            </a:r>
            <a:endParaRPr lang="en-GB"/>
          </a:p>
        </p:txBody>
      </p:sp>
      <p:sp>
        <p:nvSpPr>
          <p:cNvPr id="3" name="Slide Number Placeholder 2"/>
          <p:cNvSpPr>
            <a:spLocks noGrp="1"/>
          </p:cNvSpPr>
          <p:nvPr>
            <p:ph type="sldNum" sz="quarter" idx="10"/>
          </p:nvPr>
        </p:nvSpPr>
        <p:spPr/>
        <p:txBody>
          <a:bodyPr/>
          <a:lstStyle>
            <a:lvl1pPr>
              <a:defRPr/>
            </a:lvl1pPr>
          </a:lstStyle>
          <a:p>
            <a:fld id="{D1C8D7E2-89FF-4F08-A70A-EC9CF4956209}" type="slidenum">
              <a:rPr lang="sv-SE" altLang="en-US"/>
              <a:pPr/>
              <a:t>‹#›</a:t>
            </a:fld>
            <a:endParaRPr lang="sv-SE" altLang="en-US"/>
          </a:p>
        </p:txBody>
      </p:sp>
      <p:sp>
        <p:nvSpPr>
          <p:cNvPr id="4" name="Platshållare för datum 3">
            <a:extLst>
              <a:ext uri="{FF2B5EF4-FFF2-40B4-BE49-F238E27FC236}">
                <a16:creationId xmlns:a16="http://schemas.microsoft.com/office/drawing/2014/main" id="{845C43BF-4B89-4E46-8291-AE9F64D904E7}"/>
              </a:ext>
            </a:extLst>
          </p:cNvPr>
          <p:cNvSpPr>
            <a:spLocks noGrp="1"/>
          </p:cNvSpPr>
          <p:nvPr>
            <p:ph type="dt" sz="half" idx="11"/>
          </p:nvPr>
        </p:nvSpPr>
        <p:spPr/>
        <p:txBody>
          <a:bodyPr/>
          <a:lstStyle/>
          <a:p>
            <a:fld id="{E9C76087-D87D-4D07-AE95-BDE31F2979A7}" type="datetime1">
              <a:rPr lang="sv-SE" smtClean="0"/>
              <a:t>2021-05-25</a:t>
            </a:fld>
            <a:endParaRPr lang="sv-SE"/>
          </a:p>
        </p:txBody>
      </p:sp>
      <p:sp>
        <p:nvSpPr>
          <p:cNvPr id="5" name="Platshållare för sidfot 4">
            <a:extLst>
              <a:ext uri="{FF2B5EF4-FFF2-40B4-BE49-F238E27FC236}">
                <a16:creationId xmlns:a16="http://schemas.microsoft.com/office/drawing/2014/main" id="{A3826948-A9BE-44BE-90FE-7E60991EE242}"/>
              </a:ext>
            </a:extLst>
          </p:cNvPr>
          <p:cNvSpPr>
            <a:spLocks noGrp="1"/>
          </p:cNvSpPr>
          <p:nvPr>
            <p:ph type="ftr" sz="quarter" idx="12"/>
          </p:nvPr>
        </p:nvSpPr>
        <p:spPr/>
        <p:txBody>
          <a:bodyPr/>
          <a:lstStyle/>
          <a:p>
            <a:endParaRPr lang="sv-SE" dirty="0"/>
          </a:p>
        </p:txBody>
      </p:sp>
    </p:spTree>
    <p:extLst>
      <p:ext uri="{BB962C8B-B14F-4D97-AF65-F5344CB8AC3E}">
        <p14:creationId xmlns:p14="http://schemas.microsoft.com/office/powerpoint/2010/main" val="345891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och helsidesfoto">
    <p:bg>
      <p:bgPr>
        <a:solidFill>
          <a:srgbClr val="00707B"/>
        </a:solidFill>
        <a:effectLst/>
      </p:bgPr>
    </p:bg>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92E3EAA9-91FF-4F61-A29D-F6B6ABEB43EF}"/>
              </a:ext>
            </a:extLst>
          </p:cNvPr>
          <p:cNvSpPr>
            <a:spLocks noGrp="1"/>
          </p:cNvSpPr>
          <p:nvPr>
            <p:ph type="pic" sz="quarter" idx="13"/>
          </p:nvPr>
        </p:nvSpPr>
        <p:spPr>
          <a:xfrm>
            <a:off x="0" y="0"/>
            <a:ext cx="12192000" cy="6858000"/>
          </a:xfrm>
        </p:spPr>
        <p:txBody>
          <a:bodyPr/>
          <a:lstStyle>
            <a:lvl1pPr marL="0" indent="0">
              <a:buFont typeface="Arial" panose="020B0604020202020204" pitchFamily="34" charset="0"/>
              <a:buNone/>
              <a:defRPr/>
            </a:lvl1pPr>
          </a:lstStyle>
          <a:p>
            <a:r>
              <a:rPr lang="sv-SE" smtClean="0"/>
              <a:t>Klicka på ikonen för att lägga till en bild</a:t>
            </a:r>
            <a:endParaRPr lang="sv-SE"/>
          </a:p>
        </p:txBody>
      </p:sp>
      <p:sp>
        <p:nvSpPr>
          <p:cNvPr id="2" name="Title 1"/>
          <p:cNvSpPr>
            <a:spLocks noGrp="1"/>
          </p:cNvSpPr>
          <p:nvPr>
            <p:ph type="title"/>
          </p:nvPr>
        </p:nvSpPr>
        <p:spPr/>
        <p:txBody>
          <a:bodyPr/>
          <a:lstStyle>
            <a:lvl1pPr>
              <a:defRPr sz="6000">
                <a:solidFill>
                  <a:schemeClr val="bg1"/>
                </a:solidFill>
              </a:defRPr>
            </a:lvl1pPr>
          </a:lstStyle>
          <a:p>
            <a:r>
              <a:rPr lang="sv-SE" smtClean="0"/>
              <a:t>Klicka här för att ändra format</a:t>
            </a:r>
            <a:endParaRPr lang="en-GB"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D1C8D7E2-89FF-4F08-A70A-EC9CF4956209}" type="slidenum">
              <a:rPr lang="sv-SE" altLang="en-US" smtClean="0"/>
              <a:pPr/>
              <a:t>‹#›</a:t>
            </a:fld>
            <a:endParaRPr lang="sv-SE" altLang="en-US"/>
          </a:p>
        </p:txBody>
      </p:sp>
      <p:sp>
        <p:nvSpPr>
          <p:cNvPr id="4" name="Platshållare för datum 3">
            <a:extLst>
              <a:ext uri="{FF2B5EF4-FFF2-40B4-BE49-F238E27FC236}">
                <a16:creationId xmlns:a16="http://schemas.microsoft.com/office/drawing/2014/main" id="{845C43BF-4B89-4E46-8291-AE9F64D904E7}"/>
              </a:ext>
            </a:extLst>
          </p:cNvPr>
          <p:cNvSpPr>
            <a:spLocks noGrp="1"/>
          </p:cNvSpPr>
          <p:nvPr>
            <p:ph type="dt" sz="half" idx="11"/>
          </p:nvPr>
        </p:nvSpPr>
        <p:spPr/>
        <p:txBody>
          <a:bodyPr/>
          <a:lstStyle>
            <a:lvl1pPr>
              <a:defRPr>
                <a:solidFill>
                  <a:schemeClr val="bg1"/>
                </a:solidFill>
              </a:defRPr>
            </a:lvl1pPr>
          </a:lstStyle>
          <a:p>
            <a:fld id="{9A6B5481-5594-4F6F-838E-2A2BA0F6FEE7}" type="datetime1">
              <a:rPr lang="sv-SE" smtClean="0"/>
              <a:t>2021-05-25</a:t>
            </a:fld>
            <a:endParaRPr lang="en-GB"/>
          </a:p>
        </p:txBody>
      </p:sp>
      <p:sp>
        <p:nvSpPr>
          <p:cNvPr id="5" name="Platshållare för sidfot 4">
            <a:extLst>
              <a:ext uri="{FF2B5EF4-FFF2-40B4-BE49-F238E27FC236}">
                <a16:creationId xmlns:a16="http://schemas.microsoft.com/office/drawing/2014/main" id="{A3826948-A9BE-44BE-90FE-7E60991EE242}"/>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9" name="Platshållare för text 8">
            <a:extLst>
              <a:ext uri="{FF2B5EF4-FFF2-40B4-BE49-F238E27FC236}">
                <a16:creationId xmlns:a16="http://schemas.microsoft.com/office/drawing/2014/main" id="{46206947-15A8-4E8B-80B4-28B5978B24C0}"/>
              </a:ext>
            </a:extLst>
          </p:cNvPr>
          <p:cNvSpPr>
            <a:spLocks noGrp="1"/>
          </p:cNvSpPr>
          <p:nvPr>
            <p:ph type="body" sz="quarter" idx="14" hasCustomPrompt="1"/>
          </p:nvPr>
        </p:nvSpPr>
        <p:spPr>
          <a:xfrm>
            <a:off x="11208568" y="5987229"/>
            <a:ext cx="720000" cy="6912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 typeface="Arial" panose="020B0604020202020204" pitchFamily="34" charset="0"/>
              <a:buNone/>
              <a:defRPr/>
            </a:lvl1pPr>
          </a:lstStyle>
          <a:p>
            <a:pPr lvl="0"/>
            <a:r>
              <a:rPr lang="sv-SE" dirty="0"/>
              <a:t> </a:t>
            </a:r>
          </a:p>
        </p:txBody>
      </p:sp>
    </p:spTree>
    <p:extLst>
      <p:ext uri="{BB962C8B-B14F-4D97-AF65-F5344CB8AC3E}">
        <p14:creationId xmlns:p14="http://schemas.microsoft.com/office/powerpoint/2010/main" val="1258974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E08D96F-FF0B-4638-B924-93B0C0DE39C0}" type="slidenum">
              <a:rPr lang="sv-SE" altLang="en-US"/>
              <a:pPr/>
              <a:t>‹#›</a:t>
            </a:fld>
            <a:endParaRPr lang="sv-SE" altLang="en-US"/>
          </a:p>
        </p:txBody>
      </p:sp>
      <p:sp>
        <p:nvSpPr>
          <p:cNvPr id="3" name="Platshållare för datum 2">
            <a:extLst>
              <a:ext uri="{FF2B5EF4-FFF2-40B4-BE49-F238E27FC236}">
                <a16:creationId xmlns:a16="http://schemas.microsoft.com/office/drawing/2014/main" id="{6303D3AF-98EA-4D01-8DB0-6A1819B73322}"/>
              </a:ext>
            </a:extLst>
          </p:cNvPr>
          <p:cNvSpPr>
            <a:spLocks noGrp="1"/>
          </p:cNvSpPr>
          <p:nvPr>
            <p:ph type="dt" sz="half" idx="11"/>
          </p:nvPr>
        </p:nvSpPr>
        <p:spPr/>
        <p:txBody>
          <a:bodyPr/>
          <a:lstStyle/>
          <a:p>
            <a:fld id="{8FE9AC43-173A-4DEA-A268-6638D977808F}" type="datetime1">
              <a:rPr lang="sv-SE" smtClean="0"/>
              <a:t>2021-05-25</a:t>
            </a:fld>
            <a:endParaRPr lang="sv-SE"/>
          </a:p>
        </p:txBody>
      </p:sp>
      <p:sp>
        <p:nvSpPr>
          <p:cNvPr id="4" name="Platshållare för sidfot 3">
            <a:extLst>
              <a:ext uri="{FF2B5EF4-FFF2-40B4-BE49-F238E27FC236}">
                <a16:creationId xmlns:a16="http://schemas.microsoft.com/office/drawing/2014/main" id="{5F995F74-FCE3-4C4C-B99D-AB56C316F479}"/>
              </a:ext>
            </a:extLst>
          </p:cNvPr>
          <p:cNvSpPr>
            <a:spLocks noGrp="1"/>
          </p:cNvSpPr>
          <p:nvPr>
            <p:ph type="ftr" sz="quarter" idx="12"/>
          </p:nvPr>
        </p:nvSpPr>
        <p:spPr/>
        <p:txBody>
          <a:bodyPr/>
          <a:lstStyle/>
          <a:p>
            <a:endParaRPr lang="sv-SE" dirty="0"/>
          </a:p>
        </p:txBody>
      </p:sp>
      <p:sp>
        <p:nvSpPr>
          <p:cNvPr id="5" name="Platshållare för text 8">
            <a:extLst>
              <a:ext uri="{FF2B5EF4-FFF2-40B4-BE49-F238E27FC236}">
                <a16:creationId xmlns:a16="http://schemas.microsoft.com/office/drawing/2014/main" id="{C2DB3E6D-E706-4E78-B659-AB1A3DDB4978}"/>
              </a:ext>
            </a:extLst>
          </p:cNvPr>
          <p:cNvSpPr>
            <a:spLocks noGrp="1"/>
          </p:cNvSpPr>
          <p:nvPr>
            <p:ph type="body" sz="quarter" idx="15" hasCustomPrompt="1"/>
          </p:nvPr>
        </p:nvSpPr>
        <p:spPr>
          <a:xfrm>
            <a:off x="623392" y="6277403"/>
            <a:ext cx="10188000" cy="410892"/>
          </a:xfrm>
        </p:spPr>
        <p:txBody>
          <a:bodyPr/>
          <a:lstStyle>
            <a:lvl1pPr marL="0" indent="0">
              <a:lnSpc>
                <a:spcPct val="100000"/>
              </a:lnSpc>
              <a:buFont typeface="Arial" panose="020B0604020202020204" pitchFamily="34" charset="0"/>
              <a:buNone/>
              <a:defRPr sz="1400"/>
            </a:lvl1pPr>
            <a:lvl2pPr marL="273050" indent="0">
              <a:buNone/>
              <a:defRPr sz="1800"/>
            </a:lvl2pPr>
            <a:lvl3pPr>
              <a:buNone/>
              <a:defRPr/>
            </a:lvl3pPr>
            <a:lvl4pPr>
              <a:buNone/>
              <a:defRPr/>
            </a:lvl4pPr>
            <a:lvl5pPr>
              <a:buNone/>
              <a:defRPr/>
            </a:lvl5pPr>
          </a:lstStyle>
          <a:p>
            <a:pPr lvl="0"/>
            <a:r>
              <a:rPr lang="sv-SE" dirty="0"/>
              <a:t>Anmärkning och källa</a:t>
            </a:r>
          </a:p>
        </p:txBody>
      </p:sp>
    </p:spTree>
    <p:extLst>
      <p:ext uri="{BB962C8B-B14F-4D97-AF65-F5344CB8AC3E}">
        <p14:creationId xmlns:p14="http://schemas.microsoft.com/office/powerpoint/2010/main" val="196145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Slutbild">
    <p:spTree>
      <p:nvGrpSpPr>
        <p:cNvPr id="1" name=""/>
        <p:cNvGrpSpPr/>
        <p:nvPr/>
      </p:nvGrpSpPr>
      <p:grpSpPr>
        <a:xfrm>
          <a:off x="0" y="0"/>
          <a:ext cx="0" cy="0"/>
          <a:chOff x="0" y="0"/>
          <a:chExt cx="0" cy="0"/>
        </a:xfrm>
      </p:grpSpPr>
      <p:pic>
        <p:nvPicPr>
          <p:cNvPr id="6" name="Bildobjekt 5" descr="En bild som visar objekt, sak&#10;&#10;Beskrivning genererad med hög exakthet">
            <a:extLst>
              <a:ext uri="{FF2B5EF4-FFF2-40B4-BE49-F238E27FC236}">
                <a16:creationId xmlns:a16="http://schemas.microsoft.com/office/drawing/2014/main" id="{3ADC5158-51A1-4F62-B440-6DFE886AE8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1687" y="1748484"/>
            <a:ext cx="3494026" cy="3346225"/>
          </a:xfrm>
          <a:prstGeom prst="rect">
            <a:avLst/>
          </a:prstGeom>
        </p:spPr>
      </p:pic>
    </p:spTree>
    <p:extLst>
      <p:ext uri="{BB962C8B-B14F-4D97-AF65-F5344CB8AC3E}">
        <p14:creationId xmlns:p14="http://schemas.microsoft.com/office/powerpoint/2010/main" val="117098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bild FI-Forum">
    <p:spTree>
      <p:nvGrpSpPr>
        <p:cNvPr id="1" name=""/>
        <p:cNvGrpSpPr/>
        <p:nvPr/>
      </p:nvGrpSpPr>
      <p:grpSpPr>
        <a:xfrm>
          <a:off x="0" y="0"/>
          <a:ext cx="0" cy="0"/>
          <a:chOff x="0" y="0"/>
          <a:chExt cx="0" cy="0"/>
        </a:xfrm>
      </p:grpSpPr>
      <p:pic>
        <p:nvPicPr>
          <p:cNvPr id="3" name="Bildobjekt 2" descr="En bild som visar text, recept&#10;&#10;Beskrivning genererad med mycket hög exakthet">
            <a:extLst>
              <a:ext uri="{FF2B5EF4-FFF2-40B4-BE49-F238E27FC236}">
                <a16:creationId xmlns:a16="http://schemas.microsoft.com/office/drawing/2014/main" id="{0CBDE0C6-C595-4212-AF69-3F821F375E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1132" cy="6840273"/>
          </a:xfrm>
          <a:prstGeom prst="rect">
            <a:avLst/>
          </a:prstGeom>
        </p:spPr>
      </p:pic>
      <p:sp>
        <p:nvSpPr>
          <p:cNvPr id="4098" name="Rectangle 2"/>
          <p:cNvSpPr>
            <a:spLocks noGrp="1" noChangeArrowheads="1"/>
          </p:cNvSpPr>
          <p:nvPr>
            <p:ph type="ctrTitle" hasCustomPrompt="1"/>
          </p:nvPr>
        </p:nvSpPr>
        <p:spPr>
          <a:xfrm>
            <a:off x="3191934" y="1341439"/>
            <a:ext cx="8470900" cy="1470025"/>
          </a:xfrm>
        </p:spPr>
        <p:txBody>
          <a:bodyPr anchor="b"/>
          <a:lstStyle>
            <a:lvl1pPr algn="l">
              <a:lnSpc>
                <a:spcPts val="3800"/>
              </a:lnSpc>
              <a:defRPr sz="3400" baseline="0">
                <a:solidFill>
                  <a:schemeClr val="tx1"/>
                </a:solidFill>
              </a:defRPr>
            </a:lvl1pPr>
          </a:lstStyle>
          <a:p>
            <a:pPr lvl="0"/>
            <a:r>
              <a:rPr lang="sv-SE" altLang="en-US" noProof="0" dirty="0"/>
              <a:t>Rubrik 34 pt Arial </a:t>
            </a:r>
            <a:r>
              <a:rPr lang="sv-SE" altLang="en-US" noProof="0" dirty="0" err="1"/>
              <a:t>bold</a:t>
            </a:r>
            <a:endParaRPr lang="sv-SE" altLang="en-US" noProof="0" dirty="0"/>
          </a:p>
        </p:txBody>
      </p:sp>
      <p:sp>
        <p:nvSpPr>
          <p:cNvPr id="4099" name="Rectangle 3"/>
          <p:cNvSpPr>
            <a:spLocks noGrp="1" noChangeArrowheads="1"/>
          </p:cNvSpPr>
          <p:nvPr>
            <p:ph type="subTitle" idx="1" hasCustomPrompt="1"/>
          </p:nvPr>
        </p:nvSpPr>
        <p:spPr>
          <a:xfrm>
            <a:off x="3191934" y="2894014"/>
            <a:ext cx="8473017" cy="967035"/>
          </a:xfrm>
        </p:spPr>
        <p:txBody>
          <a:bodyPr/>
          <a:lstStyle>
            <a:lvl1pPr marL="0" indent="0">
              <a:lnSpc>
                <a:spcPts val="3600"/>
              </a:lnSpc>
              <a:spcBef>
                <a:spcPct val="0"/>
              </a:spcBef>
              <a:buFont typeface="ZapfDingbats" pitchFamily="82" charset="2"/>
              <a:buNone/>
              <a:defRPr sz="3000" baseline="0">
                <a:solidFill>
                  <a:schemeClr val="tx1"/>
                </a:solidFill>
              </a:defRPr>
            </a:lvl1pPr>
          </a:lstStyle>
          <a:p>
            <a:pPr lvl="0"/>
            <a:r>
              <a:rPr lang="sv-SE" altLang="en-US" noProof="0" dirty="0"/>
              <a:t>Underrubrik 30 pt Arial</a:t>
            </a:r>
          </a:p>
        </p:txBody>
      </p:sp>
      <p:sp>
        <p:nvSpPr>
          <p:cNvPr id="5" name="Platshållare för text 2"/>
          <p:cNvSpPr>
            <a:spLocks noGrp="1"/>
          </p:cNvSpPr>
          <p:nvPr>
            <p:ph type="body" sz="quarter" idx="10" hasCustomPrompt="1"/>
          </p:nvPr>
        </p:nvSpPr>
        <p:spPr>
          <a:xfrm>
            <a:off x="3175002" y="3933057"/>
            <a:ext cx="8489949" cy="287387"/>
          </a:xfrm>
        </p:spPr>
        <p:txBody>
          <a:bodyPr/>
          <a:lstStyle>
            <a:lvl1pPr marL="0" indent="0">
              <a:buFont typeface="Arial" pitchFamily="34" charset="0"/>
              <a:buNone/>
              <a:defRPr>
                <a:solidFill>
                  <a:schemeClr val="tx1"/>
                </a:solidFill>
              </a:defRPr>
            </a:lvl1pPr>
          </a:lstStyle>
          <a:p>
            <a:pPr lvl="0"/>
            <a:r>
              <a:rPr lang="sv-SE" dirty="0"/>
              <a:t>Klicka här och skriv namn</a:t>
            </a:r>
          </a:p>
        </p:txBody>
      </p:sp>
      <p:sp>
        <p:nvSpPr>
          <p:cNvPr id="6" name="Platshållare för text 4"/>
          <p:cNvSpPr>
            <a:spLocks noGrp="1"/>
          </p:cNvSpPr>
          <p:nvPr>
            <p:ph type="body" sz="quarter" idx="11" hasCustomPrompt="1"/>
          </p:nvPr>
        </p:nvSpPr>
        <p:spPr>
          <a:xfrm>
            <a:off x="3175002" y="4220444"/>
            <a:ext cx="8489949" cy="288925"/>
          </a:xfrm>
        </p:spPr>
        <p:txBody>
          <a:bodyPr/>
          <a:lstStyle>
            <a:lvl1pPr marL="0" indent="0">
              <a:buFont typeface="Arial" pitchFamily="34" charset="0"/>
              <a:buNone/>
              <a:defRPr>
                <a:solidFill>
                  <a:schemeClr val="tx1"/>
                </a:solidFill>
              </a:defRPr>
            </a:lvl1pPr>
          </a:lstStyle>
          <a:p>
            <a:pPr lvl="0"/>
            <a:r>
              <a:rPr lang="sv-SE" dirty="0"/>
              <a:t>Klicka och skriv mejladress</a:t>
            </a:r>
          </a:p>
        </p:txBody>
      </p:sp>
      <p:sp>
        <p:nvSpPr>
          <p:cNvPr id="7" name="Platshållare för text 7"/>
          <p:cNvSpPr>
            <a:spLocks noGrp="1"/>
          </p:cNvSpPr>
          <p:nvPr>
            <p:ph type="body" sz="quarter" idx="12" hasCustomPrompt="1"/>
          </p:nvPr>
        </p:nvSpPr>
        <p:spPr>
          <a:xfrm>
            <a:off x="3175002" y="4508476"/>
            <a:ext cx="8489949" cy="288925"/>
          </a:xfrm>
          <a:ln>
            <a:noFill/>
          </a:ln>
        </p:spPr>
        <p:txBody>
          <a:bodyPr/>
          <a:lstStyle>
            <a:lvl1pPr marL="0" indent="0">
              <a:buFont typeface="Arial" pitchFamily="34" charset="0"/>
              <a:buNone/>
              <a:defRPr>
                <a:solidFill>
                  <a:schemeClr val="tx1"/>
                </a:solidFill>
              </a:defRPr>
            </a:lvl1pPr>
          </a:lstStyle>
          <a:p>
            <a:pPr lvl="0"/>
            <a:r>
              <a:rPr lang="sv-SE" dirty="0"/>
              <a:t>Klicka här och skriv datum</a:t>
            </a:r>
          </a:p>
        </p:txBody>
      </p:sp>
      <p:pic>
        <p:nvPicPr>
          <p:cNvPr id="8" name="Bildobjekt 7">
            <a:extLst>
              <a:ext uri="{FF2B5EF4-FFF2-40B4-BE49-F238E27FC236}">
                <a16:creationId xmlns:a16="http://schemas.microsoft.com/office/drawing/2014/main" id="{9C2CDEFC-7761-4023-9DA7-3839C5B0BD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800" y="5908676"/>
            <a:ext cx="719086" cy="689990"/>
          </a:xfrm>
          <a:prstGeom prst="rect">
            <a:avLst/>
          </a:prstGeom>
        </p:spPr>
      </p:pic>
    </p:spTree>
    <p:extLst>
      <p:ext uri="{BB962C8B-B14F-4D97-AF65-F5344CB8AC3E}">
        <p14:creationId xmlns:p14="http://schemas.microsoft.com/office/powerpoint/2010/main" val="41922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Slutbild FI-Forum">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EAB1813-D294-4021-AF14-AFFE13B87C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 y="0"/>
            <a:ext cx="12191132" cy="6858000"/>
          </a:xfrm>
          <a:prstGeom prst="rect">
            <a:avLst/>
          </a:prstGeom>
        </p:spPr>
      </p:pic>
    </p:spTree>
    <p:extLst>
      <p:ext uri="{BB962C8B-B14F-4D97-AF65-F5344CB8AC3E}">
        <p14:creationId xmlns:p14="http://schemas.microsoft.com/office/powerpoint/2010/main" val="1995681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32656"/>
            <a:ext cx="10166056"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sv-SE" altLang="en-US" dirty="0"/>
              <a:t>Klicka här för att ändra format</a:t>
            </a:r>
          </a:p>
        </p:txBody>
      </p:sp>
      <p:sp>
        <p:nvSpPr>
          <p:cNvPr id="1027" name="Rectangle 3"/>
          <p:cNvSpPr>
            <a:spLocks noGrp="1" noChangeArrowheads="1"/>
          </p:cNvSpPr>
          <p:nvPr>
            <p:ph type="body" idx="1"/>
          </p:nvPr>
        </p:nvSpPr>
        <p:spPr bwMode="auto">
          <a:xfrm>
            <a:off x="623392" y="1484784"/>
            <a:ext cx="10152264" cy="457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1040" name="Rectangle 16"/>
          <p:cNvSpPr>
            <a:spLocks noGrp="1" noChangeArrowheads="1"/>
          </p:cNvSpPr>
          <p:nvPr>
            <p:ph type="sldNum" sz="quarter" idx="4"/>
          </p:nvPr>
        </p:nvSpPr>
        <p:spPr bwMode="auto">
          <a:xfrm>
            <a:off x="11242175" y="332656"/>
            <a:ext cx="6858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lvl1pPr>
          </a:lstStyle>
          <a:p>
            <a:fld id="{3C09B770-990A-452B-87DA-E78987C77505}" type="slidenum">
              <a:rPr lang="sv-SE" altLang="en-US"/>
              <a:pPr/>
              <a:t>‹#›</a:t>
            </a:fld>
            <a:endParaRPr lang="sv-SE" altLang="en-US"/>
          </a:p>
        </p:txBody>
      </p:sp>
      <p:pic>
        <p:nvPicPr>
          <p:cNvPr id="3" name="Bildobjekt 2">
            <a:extLst>
              <a:ext uri="{FF2B5EF4-FFF2-40B4-BE49-F238E27FC236}">
                <a16:creationId xmlns:a16="http://schemas.microsoft.com/office/drawing/2014/main" id="{FB038719-4B7C-41C1-9E58-AA9907A8551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08568" y="5989454"/>
            <a:ext cx="719407" cy="688975"/>
          </a:xfrm>
          <a:prstGeom prst="rect">
            <a:avLst/>
          </a:prstGeom>
        </p:spPr>
      </p:pic>
      <p:sp>
        <p:nvSpPr>
          <p:cNvPr id="8" name="Platshållare för datum 3">
            <a:extLst>
              <a:ext uri="{FF2B5EF4-FFF2-40B4-BE49-F238E27FC236}">
                <a16:creationId xmlns:a16="http://schemas.microsoft.com/office/drawing/2014/main" id="{85B792B8-433C-494F-9BB6-D5385F5836B5}"/>
              </a:ext>
            </a:extLst>
          </p:cNvPr>
          <p:cNvSpPr>
            <a:spLocks noGrp="1"/>
          </p:cNvSpPr>
          <p:nvPr>
            <p:ph type="dt" sz="half" idx="2"/>
          </p:nvPr>
        </p:nvSpPr>
        <p:spPr>
          <a:xfrm>
            <a:off x="623392" y="6688295"/>
            <a:ext cx="1080000" cy="1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lang="sv-SE" sz="800" smtClean="0"/>
            </a:lvl1pPr>
          </a:lstStyle>
          <a:p>
            <a:fld id="{B3C9FECD-C457-4B3C-9EEF-6F0400DCD626}" type="datetime1">
              <a:rPr lang="sv-SE" smtClean="0"/>
              <a:t>2021-05-25</a:t>
            </a:fld>
            <a:endParaRPr lang="sv-SE" dirty="0"/>
          </a:p>
        </p:txBody>
      </p:sp>
      <p:sp>
        <p:nvSpPr>
          <p:cNvPr id="9" name="Platshållare för sidfot 4">
            <a:extLst>
              <a:ext uri="{FF2B5EF4-FFF2-40B4-BE49-F238E27FC236}">
                <a16:creationId xmlns:a16="http://schemas.microsoft.com/office/drawing/2014/main" id="{8531BF29-D167-4120-B179-D4FFC38994EB}"/>
              </a:ext>
            </a:extLst>
          </p:cNvPr>
          <p:cNvSpPr>
            <a:spLocks noGrp="1"/>
          </p:cNvSpPr>
          <p:nvPr>
            <p:ph type="ftr" sz="quarter" idx="3"/>
          </p:nvPr>
        </p:nvSpPr>
        <p:spPr>
          <a:xfrm>
            <a:off x="1833736" y="6688295"/>
            <a:ext cx="8977656" cy="1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defRPr lang="sv-SE" sz="800"/>
            </a:lvl1pPr>
          </a:lstStyle>
          <a:p>
            <a:endParaRPr lang="sv-SE" dirty="0"/>
          </a:p>
        </p:txBody>
      </p:sp>
      <p:cxnSp>
        <p:nvCxnSpPr>
          <p:cNvPr id="10" name="Rak 2">
            <a:extLst>
              <a:ext uri="{FF2B5EF4-FFF2-40B4-BE49-F238E27FC236}">
                <a16:creationId xmlns:a16="http://schemas.microsoft.com/office/drawing/2014/main" id="{847E2D96-BAB8-4159-86AB-CF2CC24F7A7F}"/>
              </a:ext>
            </a:extLst>
          </p:cNvPr>
          <p:cNvCxnSpPr/>
          <p:nvPr userDrawn="1"/>
        </p:nvCxnSpPr>
        <p:spPr bwMode="auto">
          <a:xfrm>
            <a:off x="623392" y="6165304"/>
            <a:ext cx="10188000" cy="0"/>
          </a:xfrm>
          <a:prstGeom prst="line">
            <a:avLst/>
          </a:prstGeom>
          <a:solidFill>
            <a:schemeClr val="accent1"/>
          </a:solidFill>
          <a:ln w="38100" cap="flat" cmpd="sng" algn="ctr">
            <a:solidFill>
              <a:srgbClr val="00738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73" r:id="rId1"/>
    <p:sldLayoutId id="2147483651" r:id="rId2"/>
    <p:sldLayoutId id="2147483653" r:id="rId3"/>
    <p:sldLayoutId id="2147483655" r:id="rId4"/>
    <p:sldLayoutId id="2147483674" r:id="rId5"/>
    <p:sldLayoutId id="2147483656" r:id="rId6"/>
    <p:sldLayoutId id="2147483672" r:id="rId7"/>
    <p:sldLayoutId id="2147483675" r:id="rId8"/>
    <p:sldLayoutId id="2147483676" r:id="rId9"/>
  </p:sldLayoutIdLst>
  <p:hf sldNum="0" hdr="0" ftr="0" dt="0"/>
  <p:txStyles>
    <p:titleStyle>
      <a:lvl1pPr algn="ctr" rtl="0" eaLnBrk="1" fontAlgn="base" hangingPunct="1">
        <a:spcBef>
          <a:spcPct val="0"/>
        </a:spcBef>
        <a:spcAft>
          <a:spcPct val="0"/>
        </a:spcAft>
        <a:defRPr sz="5400" b="1">
          <a:solidFill>
            <a:schemeClr val="tx2"/>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defRPr>
      </a:lvl2pPr>
      <a:lvl3pPr algn="l" rtl="0" eaLnBrk="1" fontAlgn="base" hangingPunct="1">
        <a:spcBef>
          <a:spcPct val="0"/>
        </a:spcBef>
        <a:spcAft>
          <a:spcPct val="0"/>
        </a:spcAft>
        <a:defRPr sz="3000" b="1">
          <a:solidFill>
            <a:srgbClr val="000000"/>
          </a:solidFill>
          <a:latin typeface="Arial" charset="0"/>
        </a:defRPr>
      </a:lvl3pPr>
      <a:lvl4pPr algn="l" rtl="0" eaLnBrk="1" fontAlgn="base" hangingPunct="1">
        <a:spcBef>
          <a:spcPct val="0"/>
        </a:spcBef>
        <a:spcAft>
          <a:spcPct val="0"/>
        </a:spcAft>
        <a:defRPr sz="3000" b="1">
          <a:solidFill>
            <a:srgbClr val="000000"/>
          </a:solidFill>
          <a:latin typeface="Arial" charset="0"/>
        </a:defRPr>
      </a:lvl4pPr>
      <a:lvl5pPr algn="l" rtl="0" eaLnBrk="1" fontAlgn="base" hangingPunct="1">
        <a:spcBef>
          <a:spcPct val="0"/>
        </a:spcBef>
        <a:spcAft>
          <a:spcPct val="0"/>
        </a:spcAft>
        <a:defRPr sz="3000" b="1">
          <a:solidFill>
            <a:srgbClr val="000000"/>
          </a:solidFill>
          <a:latin typeface="Arial" charset="0"/>
        </a:defRPr>
      </a:lvl5pPr>
      <a:lvl6pPr marL="457200" algn="l" rtl="0" eaLnBrk="1" fontAlgn="base" hangingPunct="1">
        <a:spcBef>
          <a:spcPct val="0"/>
        </a:spcBef>
        <a:spcAft>
          <a:spcPct val="0"/>
        </a:spcAft>
        <a:defRPr sz="3000" b="1">
          <a:solidFill>
            <a:srgbClr val="000000"/>
          </a:solidFill>
          <a:latin typeface="Arial" charset="0"/>
        </a:defRPr>
      </a:lvl6pPr>
      <a:lvl7pPr marL="914400" algn="l" rtl="0" eaLnBrk="1" fontAlgn="base" hangingPunct="1">
        <a:spcBef>
          <a:spcPct val="0"/>
        </a:spcBef>
        <a:spcAft>
          <a:spcPct val="0"/>
        </a:spcAft>
        <a:defRPr sz="3000" b="1">
          <a:solidFill>
            <a:srgbClr val="000000"/>
          </a:solidFill>
          <a:latin typeface="Arial" charset="0"/>
        </a:defRPr>
      </a:lvl7pPr>
      <a:lvl8pPr marL="1371600" algn="l" rtl="0" eaLnBrk="1" fontAlgn="base" hangingPunct="1">
        <a:spcBef>
          <a:spcPct val="0"/>
        </a:spcBef>
        <a:spcAft>
          <a:spcPct val="0"/>
        </a:spcAft>
        <a:defRPr sz="3000" b="1">
          <a:solidFill>
            <a:srgbClr val="000000"/>
          </a:solidFill>
          <a:latin typeface="Arial" charset="0"/>
        </a:defRPr>
      </a:lvl8pPr>
      <a:lvl9pPr marL="1828800" algn="l" rtl="0" eaLnBrk="1" fontAlgn="base" hangingPunct="1">
        <a:spcBef>
          <a:spcPct val="0"/>
        </a:spcBef>
        <a:spcAft>
          <a:spcPct val="0"/>
        </a:spcAft>
        <a:defRPr sz="3000" b="1">
          <a:solidFill>
            <a:srgbClr val="000000"/>
          </a:solidFill>
          <a:latin typeface="Arial" charset="0"/>
        </a:defRPr>
      </a:lvl9pPr>
    </p:titleStyle>
    <p:bodyStyle>
      <a:lvl1pPr marL="242888" indent="-242888" algn="l" rtl="0" eaLnBrk="1" fontAlgn="base" hangingPunct="1">
        <a:lnSpc>
          <a:spcPts val="2600"/>
        </a:lnSpc>
        <a:spcBef>
          <a:spcPct val="70000"/>
        </a:spcBef>
        <a:spcAft>
          <a:spcPct val="0"/>
        </a:spcAft>
        <a:buClr>
          <a:srgbClr val="007381"/>
        </a:buClr>
        <a:buFont typeface="ZapfDingbats" pitchFamily="82" charset="2"/>
        <a:buBlip>
          <a:blip r:embed="rId12"/>
        </a:buBlip>
        <a:defRPr sz="2000">
          <a:solidFill>
            <a:srgbClr val="000000"/>
          </a:solidFill>
          <a:latin typeface="+mn-lt"/>
          <a:ea typeface="+mn-ea"/>
          <a:cs typeface="+mn-cs"/>
        </a:defRPr>
      </a:lvl1pPr>
      <a:lvl2pPr marL="508000" indent="-234950" algn="l" rtl="0" eaLnBrk="1" fontAlgn="base" hangingPunct="1">
        <a:lnSpc>
          <a:spcPts val="2800"/>
        </a:lnSpc>
        <a:spcBef>
          <a:spcPct val="0"/>
        </a:spcBef>
        <a:spcAft>
          <a:spcPct val="0"/>
        </a:spcAft>
        <a:buChar char="–"/>
        <a:defRPr sz="2000">
          <a:solidFill>
            <a:srgbClr val="000000"/>
          </a:solidFill>
          <a:latin typeface="+mn-lt"/>
        </a:defRPr>
      </a:lvl2pPr>
      <a:lvl3pPr marL="687388" algn="l" rtl="0" eaLnBrk="1" fontAlgn="base" hangingPunct="1">
        <a:spcBef>
          <a:spcPct val="20000"/>
        </a:spcBef>
        <a:spcAft>
          <a:spcPct val="0"/>
        </a:spcAft>
        <a:buFont typeface="Arial" charset="0"/>
        <a:buChar char="–"/>
        <a:defRPr sz="1600">
          <a:solidFill>
            <a:srgbClr val="000000"/>
          </a:solidFill>
          <a:latin typeface="+mn-lt"/>
        </a:defRPr>
      </a:lvl3pPr>
      <a:lvl4pPr marL="866775" algn="l" rtl="0" eaLnBrk="1" fontAlgn="base" hangingPunct="1">
        <a:spcBef>
          <a:spcPct val="20000"/>
        </a:spcBef>
        <a:spcAft>
          <a:spcPct val="0"/>
        </a:spcAft>
        <a:buFont typeface="Arial" charset="0"/>
        <a:buChar char="–"/>
        <a:defRPr sz="1400">
          <a:solidFill>
            <a:srgbClr val="000000"/>
          </a:solidFill>
          <a:latin typeface="+mn-lt"/>
        </a:defRPr>
      </a:lvl4pPr>
      <a:lvl5pPr marL="1046163" algn="l" rtl="0" eaLnBrk="1" fontAlgn="base" hangingPunct="1">
        <a:spcBef>
          <a:spcPct val="20000"/>
        </a:spcBef>
        <a:spcAft>
          <a:spcPct val="0"/>
        </a:spcAft>
        <a:buFont typeface="Arial" charset="0"/>
        <a:buChar char="–"/>
        <a:defRPr sz="1200">
          <a:solidFill>
            <a:srgbClr val="000000"/>
          </a:solidFill>
          <a:latin typeface="+mn-lt"/>
        </a:defRPr>
      </a:lvl5pPr>
      <a:lvl6pPr marL="1503363" algn="l" rtl="0" eaLnBrk="1" fontAlgn="base" hangingPunct="1">
        <a:spcBef>
          <a:spcPct val="20000"/>
        </a:spcBef>
        <a:spcAft>
          <a:spcPct val="0"/>
        </a:spcAft>
        <a:buFont typeface="Arial" charset="0"/>
        <a:buChar char="–"/>
        <a:defRPr sz="1200">
          <a:solidFill>
            <a:srgbClr val="000000"/>
          </a:solidFill>
          <a:latin typeface="+mn-lt"/>
        </a:defRPr>
      </a:lvl6pPr>
      <a:lvl7pPr marL="1960563" algn="l" rtl="0" eaLnBrk="1" fontAlgn="base" hangingPunct="1">
        <a:spcBef>
          <a:spcPct val="20000"/>
        </a:spcBef>
        <a:spcAft>
          <a:spcPct val="0"/>
        </a:spcAft>
        <a:buFont typeface="Arial" charset="0"/>
        <a:buChar char="–"/>
        <a:defRPr sz="1200">
          <a:solidFill>
            <a:srgbClr val="000000"/>
          </a:solidFill>
          <a:latin typeface="+mn-lt"/>
        </a:defRPr>
      </a:lvl7pPr>
      <a:lvl8pPr marL="2417763" algn="l" rtl="0" eaLnBrk="1" fontAlgn="base" hangingPunct="1">
        <a:spcBef>
          <a:spcPct val="20000"/>
        </a:spcBef>
        <a:spcAft>
          <a:spcPct val="0"/>
        </a:spcAft>
        <a:buFont typeface="Arial" charset="0"/>
        <a:buChar char="–"/>
        <a:defRPr sz="1200">
          <a:solidFill>
            <a:srgbClr val="000000"/>
          </a:solidFill>
          <a:latin typeface="+mn-lt"/>
        </a:defRPr>
      </a:lvl8pPr>
      <a:lvl9pPr marL="2874963" algn="l" rtl="0" eaLnBrk="1" fontAlgn="base" hangingPunct="1">
        <a:spcBef>
          <a:spcPct val="20000"/>
        </a:spcBef>
        <a:spcAft>
          <a:spcPct val="0"/>
        </a:spcAft>
        <a:buFont typeface="Arial" charset="0"/>
        <a:buChar char="–"/>
        <a:defRPr sz="1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93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Hushållsundersökning 2020</a:t>
            </a:r>
          </a:p>
        </p:txBody>
      </p:sp>
      <p:sp>
        <p:nvSpPr>
          <p:cNvPr id="3" name="Underrubrik 2"/>
          <p:cNvSpPr>
            <a:spLocks noGrp="1"/>
          </p:cNvSpPr>
          <p:nvPr>
            <p:ph type="subTitle" idx="1"/>
          </p:nvPr>
        </p:nvSpPr>
        <p:spPr/>
        <p:txBody>
          <a:bodyPr/>
          <a:lstStyle/>
          <a:p>
            <a:endParaRPr lang="sv-SE" dirty="0"/>
          </a:p>
        </p:txBody>
      </p:sp>
      <p:sp>
        <p:nvSpPr>
          <p:cNvPr id="4" name="Platshållare för text 3"/>
          <p:cNvSpPr>
            <a:spLocks noGrp="1"/>
          </p:cNvSpPr>
          <p:nvPr>
            <p:ph type="body" sz="quarter" idx="10"/>
          </p:nvPr>
        </p:nvSpPr>
        <p:spPr/>
        <p:txBody>
          <a:bodyPr/>
          <a:lstStyle/>
          <a:p>
            <a:r>
              <a:rPr lang="sv-SE" dirty="0"/>
              <a:t>Therese Wieselqvist Ekman</a:t>
            </a:r>
          </a:p>
          <a:p>
            <a:endParaRPr lang="sv-SE" dirty="0"/>
          </a:p>
        </p:txBody>
      </p:sp>
      <p:sp>
        <p:nvSpPr>
          <p:cNvPr id="5" name="Platshållare för text 4"/>
          <p:cNvSpPr>
            <a:spLocks noGrp="1"/>
          </p:cNvSpPr>
          <p:nvPr>
            <p:ph type="body" sz="quarter" idx="11"/>
          </p:nvPr>
        </p:nvSpPr>
        <p:spPr/>
        <p:txBody>
          <a:bodyPr/>
          <a:lstStyle/>
          <a:p>
            <a:endParaRPr lang="sv-SE"/>
          </a:p>
        </p:txBody>
      </p:sp>
      <p:sp>
        <p:nvSpPr>
          <p:cNvPr id="6" name="Platshållare för text 5"/>
          <p:cNvSpPr>
            <a:spLocks noGrp="1"/>
          </p:cNvSpPr>
          <p:nvPr>
            <p:ph type="body" sz="quarter" idx="12"/>
          </p:nvPr>
        </p:nvSpPr>
        <p:spPr/>
        <p:txBody>
          <a:bodyPr/>
          <a:lstStyle/>
          <a:p>
            <a:endParaRPr lang="sv-S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4"/>
          </p:nvPr>
        </p:nvSpPr>
        <p:spPr/>
        <p:txBody>
          <a:bodyPr/>
          <a:lstStyle/>
          <a:p>
            <a:endParaRPr lang="sv-SE" dirty="0"/>
          </a:p>
        </p:txBody>
      </p:sp>
      <p:sp>
        <p:nvSpPr>
          <p:cNvPr id="5" name="Rubrik 4"/>
          <p:cNvSpPr>
            <a:spLocks noGrp="1"/>
          </p:cNvSpPr>
          <p:nvPr>
            <p:ph type="title"/>
          </p:nvPr>
        </p:nvSpPr>
        <p:spPr>
          <a:xfrm>
            <a:off x="1981200" y="332656"/>
            <a:ext cx="7624542" cy="1080120"/>
          </a:xfrm>
        </p:spPr>
        <p:txBody>
          <a:bodyPr/>
          <a:lstStyle/>
          <a:p>
            <a:r>
              <a:rPr lang="sv-SE" dirty="0" smtClean="0"/>
              <a:t>Finansiell förmåga och finansiell kunskap</a:t>
            </a:r>
            <a:endParaRPr lang="sv-SE" dirty="0"/>
          </a:p>
        </p:txBody>
      </p:sp>
      <p:sp>
        <p:nvSpPr>
          <p:cNvPr id="6" name="Platshållare för innehåll 2"/>
          <p:cNvSpPr txBox="1">
            <a:spLocks/>
          </p:cNvSpPr>
          <p:nvPr/>
        </p:nvSpPr>
        <p:spPr bwMode="auto">
          <a:xfrm>
            <a:off x="623392" y="2276872"/>
            <a:ext cx="10152264"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42888" indent="-242888" algn="l" rtl="0" eaLnBrk="1" fontAlgn="base" hangingPunct="1">
              <a:lnSpc>
                <a:spcPts val="2600"/>
              </a:lnSpc>
              <a:spcBef>
                <a:spcPct val="70000"/>
              </a:spcBef>
              <a:spcAft>
                <a:spcPct val="0"/>
              </a:spcAft>
              <a:buClr>
                <a:srgbClr val="007381"/>
              </a:buClr>
              <a:buFont typeface="ZapfDingbats" pitchFamily="82" charset="2"/>
              <a:buBlip>
                <a:blip r:embed="rId2"/>
              </a:buBlip>
              <a:defRPr sz="2000">
                <a:solidFill>
                  <a:srgbClr val="000000"/>
                </a:solidFill>
                <a:latin typeface="+mn-lt"/>
                <a:ea typeface="+mn-ea"/>
                <a:cs typeface="+mn-cs"/>
              </a:defRPr>
            </a:lvl1pPr>
            <a:lvl2pPr marL="508000" indent="-234950" algn="l" rtl="0" eaLnBrk="1" fontAlgn="base" hangingPunct="1">
              <a:lnSpc>
                <a:spcPts val="2800"/>
              </a:lnSpc>
              <a:spcBef>
                <a:spcPct val="0"/>
              </a:spcBef>
              <a:spcAft>
                <a:spcPct val="0"/>
              </a:spcAft>
              <a:buChar char="–"/>
              <a:defRPr sz="2000">
                <a:solidFill>
                  <a:srgbClr val="000000"/>
                </a:solidFill>
                <a:latin typeface="+mn-lt"/>
              </a:defRPr>
            </a:lvl2pPr>
            <a:lvl3pPr marL="723900" indent="-190500" algn="l" rtl="0" eaLnBrk="1" fontAlgn="base" hangingPunct="1">
              <a:spcBef>
                <a:spcPct val="20000"/>
              </a:spcBef>
              <a:spcAft>
                <a:spcPct val="0"/>
              </a:spcAft>
              <a:buFont typeface="Arial" charset="0"/>
              <a:buChar char="–"/>
              <a:defRPr sz="1600">
                <a:solidFill>
                  <a:srgbClr val="000000"/>
                </a:solidFill>
                <a:latin typeface="+mn-lt"/>
              </a:defRPr>
            </a:lvl3pPr>
            <a:lvl4pPr marL="904875" indent="-190500" algn="l" rtl="0" eaLnBrk="1" fontAlgn="base" hangingPunct="1">
              <a:spcBef>
                <a:spcPct val="20000"/>
              </a:spcBef>
              <a:spcAft>
                <a:spcPct val="0"/>
              </a:spcAft>
              <a:buFont typeface="Arial" charset="0"/>
              <a:buChar char="–"/>
              <a:defRPr sz="1400">
                <a:solidFill>
                  <a:srgbClr val="000000"/>
                </a:solidFill>
                <a:latin typeface="+mn-lt"/>
              </a:defRPr>
            </a:lvl4pPr>
            <a:lvl5pPr marL="1076325" indent="-171450" algn="l" rtl="0" eaLnBrk="1" fontAlgn="base" hangingPunct="1">
              <a:spcBef>
                <a:spcPct val="20000"/>
              </a:spcBef>
              <a:spcAft>
                <a:spcPct val="0"/>
              </a:spcAft>
              <a:buFont typeface="Arial" charset="0"/>
              <a:buChar char="–"/>
              <a:defRPr sz="1200">
                <a:solidFill>
                  <a:srgbClr val="000000"/>
                </a:solidFill>
                <a:latin typeface="+mn-lt"/>
              </a:defRPr>
            </a:lvl5pPr>
            <a:lvl6pPr marL="1503363" algn="l" rtl="0" eaLnBrk="1" fontAlgn="base" hangingPunct="1">
              <a:spcBef>
                <a:spcPct val="20000"/>
              </a:spcBef>
              <a:spcAft>
                <a:spcPct val="0"/>
              </a:spcAft>
              <a:buFont typeface="Arial" charset="0"/>
              <a:buChar char="–"/>
              <a:defRPr sz="1200">
                <a:solidFill>
                  <a:srgbClr val="000000"/>
                </a:solidFill>
                <a:latin typeface="+mn-lt"/>
              </a:defRPr>
            </a:lvl6pPr>
            <a:lvl7pPr marL="1960563" algn="l" rtl="0" eaLnBrk="1" fontAlgn="base" hangingPunct="1">
              <a:spcBef>
                <a:spcPct val="20000"/>
              </a:spcBef>
              <a:spcAft>
                <a:spcPct val="0"/>
              </a:spcAft>
              <a:buFont typeface="Arial" charset="0"/>
              <a:buChar char="–"/>
              <a:defRPr sz="1200">
                <a:solidFill>
                  <a:srgbClr val="000000"/>
                </a:solidFill>
                <a:latin typeface="+mn-lt"/>
              </a:defRPr>
            </a:lvl7pPr>
            <a:lvl8pPr marL="2417763" algn="l" rtl="0" eaLnBrk="1" fontAlgn="base" hangingPunct="1">
              <a:spcBef>
                <a:spcPct val="20000"/>
              </a:spcBef>
              <a:spcAft>
                <a:spcPct val="0"/>
              </a:spcAft>
              <a:buFont typeface="Arial" charset="0"/>
              <a:buChar char="–"/>
              <a:defRPr sz="1200">
                <a:solidFill>
                  <a:srgbClr val="000000"/>
                </a:solidFill>
                <a:latin typeface="+mn-lt"/>
              </a:defRPr>
            </a:lvl8pPr>
            <a:lvl9pPr marL="2874963" algn="l" rtl="0" eaLnBrk="1" fontAlgn="base" hangingPunct="1">
              <a:spcBef>
                <a:spcPct val="20000"/>
              </a:spcBef>
              <a:spcAft>
                <a:spcPct val="0"/>
              </a:spcAft>
              <a:buFont typeface="Arial" charset="0"/>
              <a:buChar char="–"/>
              <a:defRPr sz="1200">
                <a:solidFill>
                  <a:srgbClr val="000000"/>
                </a:solidFill>
                <a:latin typeface="+mn-lt"/>
              </a:defRPr>
            </a:lvl9pPr>
          </a:lstStyle>
          <a:p>
            <a:r>
              <a:rPr lang="sv-SE" dirty="0"/>
              <a:t>Finansiell förmåga mäter grundläggande kunskaper (the ABC </a:t>
            </a:r>
            <a:r>
              <a:rPr lang="sv-SE" dirty="0" err="1"/>
              <a:t>of</a:t>
            </a:r>
            <a:r>
              <a:rPr lang="sv-SE" dirty="0"/>
              <a:t> </a:t>
            </a:r>
            <a:r>
              <a:rPr lang="sv-SE" dirty="0" err="1" smtClean="0"/>
              <a:t>finance</a:t>
            </a:r>
            <a:r>
              <a:rPr lang="sv-SE" dirty="0" smtClean="0"/>
              <a:t>) </a:t>
            </a:r>
            <a:r>
              <a:rPr lang="sv-SE" dirty="0"/>
              <a:t>och det krävs mer än så på en välutvecklat finansiell marknad</a:t>
            </a:r>
            <a:r>
              <a:rPr lang="sv-SE" dirty="0" smtClean="0"/>
              <a:t>.</a:t>
            </a:r>
            <a:endParaRPr lang="sv-SE" dirty="0"/>
          </a:p>
        </p:txBody>
      </p:sp>
      <p:sp>
        <p:nvSpPr>
          <p:cNvPr id="7" name="Rektangel 6"/>
          <p:cNvSpPr/>
          <p:nvPr/>
        </p:nvSpPr>
        <p:spPr bwMode="auto">
          <a:xfrm>
            <a:off x="11136560" y="5877272"/>
            <a:ext cx="936104" cy="864096"/>
          </a:xfrm>
          <a:prstGeom prst="rect">
            <a:avLst/>
          </a:prstGeom>
          <a:solidFill>
            <a:schemeClr val="bg1"/>
          </a:solidFill>
          <a:ln w="1905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275623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4"/>
          </p:nvPr>
        </p:nvSpPr>
        <p:spPr/>
        <p:txBody>
          <a:bodyPr/>
          <a:lstStyle/>
          <a:p>
            <a:endParaRPr lang="sv-SE"/>
          </a:p>
        </p:txBody>
      </p:sp>
      <p:sp>
        <p:nvSpPr>
          <p:cNvPr id="5" name="Rubrik 4"/>
          <p:cNvSpPr>
            <a:spLocks noGrp="1"/>
          </p:cNvSpPr>
          <p:nvPr>
            <p:ph type="title"/>
          </p:nvPr>
        </p:nvSpPr>
        <p:spPr/>
        <p:txBody>
          <a:bodyPr/>
          <a:lstStyle/>
          <a:p>
            <a:r>
              <a:rPr lang="sv-SE" dirty="0" smtClean="0"/>
              <a:t>Hushåll med lägre inkomst och utbildning</a:t>
            </a:r>
            <a:br>
              <a:rPr lang="sv-SE" dirty="0" smtClean="0"/>
            </a:br>
            <a:r>
              <a:rPr lang="sv-SE" dirty="0" smtClean="0"/>
              <a:t/>
            </a:r>
            <a:br>
              <a:rPr lang="sv-SE" dirty="0" smtClean="0"/>
            </a:br>
            <a:r>
              <a:rPr lang="sv-SE" dirty="0" smtClean="0"/>
              <a:t/>
            </a:r>
            <a:br>
              <a:rPr lang="sv-SE" dirty="0" smtClean="0"/>
            </a:br>
            <a:endParaRPr lang="sv-SE" dirty="0"/>
          </a:p>
        </p:txBody>
      </p:sp>
      <p:sp>
        <p:nvSpPr>
          <p:cNvPr id="6" name="Platshållare för innehåll 2"/>
          <p:cNvSpPr txBox="1">
            <a:spLocks/>
          </p:cNvSpPr>
          <p:nvPr/>
        </p:nvSpPr>
        <p:spPr bwMode="auto">
          <a:xfrm>
            <a:off x="623392" y="2276872"/>
            <a:ext cx="1015226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42888" indent="-242888" algn="l" rtl="0" eaLnBrk="1" fontAlgn="base" hangingPunct="1">
              <a:lnSpc>
                <a:spcPts val="2600"/>
              </a:lnSpc>
              <a:spcBef>
                <a:spcPct val="70000"/>
              </a:spcBef>
              <a:spcAft>
                <a:spcPct val="0"/>
              </a:spcAft>
              <a:buClr>
                <a:srgbClr val="007381"/>
              </a:buClr>
              <a:buFont typeface="ZapfDingbats" pitchFamily="82" charset="2"/>
              <a:buBlip>
                <a:blip r:embed="rId2"/>
              </a:buBlip>
              <a:defRPr sz="2000">
                <a:solidFill>
                  <a:srgbClr val="000000"/>
                </a:solidFill>
                <a:latin typeface="+mn-lt"/>
                <a:ea typeface="+mn-ea"/>
                <a:cs typeface="+mn-cs"/>
              </a:defRPr>
            </a:lvl1pPr>
            <a:lvl2pPr marL="508000" indent="-234950" algn="l" rtl="0" eaLnBrk="1" fontAlgn="base" hangingPunct="1">
              <a:lnSpc>
                <a:spcPts val="2800"/>
              </a:lnSpc>
              <a:spcBef>
                <a:spcPct val="0"/>
              </a:spcBef>
              <a:spcAft>
                <a:spcPct val="0"/>
              </a:spcAft>
              <a:buChar char="–"/>
              <a:defRPr sz="2000">
                <a:solidFill>
                  <a:srgbClr val="000000"/>
                </a:solidFill>
                <a:latin typeface="+mn-lt"/>
              </a:defRPr>
            </a:lvl2pPr>
            <a:lvl3pPr marL="723900" indent="-190500" algn="l" rtl="0" eaLnBrk="1" fontAlgn="base" hangingPunct="1">
              <a:spcBef>
                <a:spcPct val="20000"/>
              </a:spcBef>
              <a:spcAft>
                <a:spcPct val="0"/>
              </a:spcAft>
              <a:buFont typeface="Arial" charset="0"/>
              <a:buChar char="–"/>
              <a:defRPr sz="1600">
                <a:solidFill>
                  <a:srgbClr val="000000"/>
                </a:solidFill>
                <a:latin typeface="+mn-lt"/>
              </a:defRPr>
            </a:lvl3pPr>
            <a:lvl4pPr marL="904875" indent="-190500" algn="l" rtl="0" eaLnBrk="1" fontAlgn="base" hangingPunct="1">
              <a:spcBef>
                <a:spcPct val="20000"/>
              </a:spcBef>
              <a:spcAft>
                <a:spcPct val="0"/>
              </a:spcAft>
              <a:buFont typeface="Arial" charset="0"/>
              <a:buChar char="–"/>
              <a:defRPr sz="1400">
                <a:solidFill>
                  <a:srgbClr val="000000"/>
                </a:solidFill>
                <a:latin typeface="+mn-lt"/>
              </a:defRPr>
            </a:lvl4pPr>
            <a:lvl5pPr marL="1076325" indent="-171450" algn="l" rtl="0" eaLnBrk="1" fontAlgn="base" hangingPunct="1">
              <a:spcBef>
                <a:spcPct val="20000"/>
              </a:spcBef>
              <a:spcAft>
                <a:spcPct val="0"/>
              </a:spcAft>
              <a:buFont typeface="Arial" charset="0"/>
              <a:buChar char="–"/>
              <a:defRPr sz="1200">
                <a:solidFill>
                  <a:srgbClr val="000000"/>
                </a:solidFill>
                <a:latin typeface="+mn-lt"/>
              </a:defRPr>
            </a:lvl5pPr>
            <a:lvl6pPr marL="1503363" algn="l" rtl="0" eaLnBrk="1" fontAlgn="base" hangingPunct="1">
              <a:spcBef>
                <a:spcPct val="20000"/>
              </a:spcBef>
              <a:spcAft>
                <a:spcPct val="0"/>
              </a:spcAft>
              <a:buFont typeface="Arial" charset="0"/>
              <a:buChar char="–"/>
              <a:defRPr sz="1200">
                <a:solidFill>
                  <a:srgbClr val="000000"/>
                </a:solidFill>
                <a:latin typeface="+mn-lt"/>
              </a:defRPr>
            </a:lvl6pPr>
            <a:lvl7pPr marL="1960563" algn="l" rtl="0" eaLnBrk="1" fontAlgn="base" hangingPunct="1">
              <a:spcBef>
                <a:spcPct val="20000"/>
              </a:spcBef>
              <a:spcAft>
                <a:spcPct val="0"/>
              </a:spcAft>
              <a:buFont typeface="Arial" charset="0"/>
              <a:buChar char="–"/>
              <a:defRPr sz="1200">
                <a:solidFill>
                  <a:srgbClr val="000000"/>
                </a:solidFill>
                <a:latin typeface="+mn-lt"/>
              </a:defRPr>
            </a:lvl7pPr>
            <a:lvl8pPr marL="2417763" algn="l" rtl="0" eaLnBrk="1" fontAlgn="base" hangingPunct="1">
              <a:spcBef>
                <a:spcPct val="20000"/>
              </a:spcBef>
              <a:spcAft>
                <a:spcPct val="0"/>
              </a:spcAft>
              <a:buFont typeface="Arial" charset="0"/>
              <a:buChar char="–"/>
              <a:defRPr sz="1200">
                <a:solidFill>
                  <a:srgbClr val="000000"/>
                </a:solidFill>
                <a:latin typeface="+mn-lt"/>
              </a:defRPr>
            </a:lvl8pPr>
            <a:lvl9pPr marL="2874963" algn="l" rtl="0" eaLnBrk="1" fontAlgn="base" hangingPunct="1">
              <a:spcBef>
                <a:spcPct val="20000"/>
              </a:spcBef>
              <a:spcAft>
                <a:spcPct val="0"/>
              </a:spcAft>
              <a:buFont typeface="Arial" charset="0"/>
              <a:buChar char="–"/>
              <a:defRPr sz="1200">
                <a:solidFill>
                  <a:srgbClr val="000000"/>
                </a:solidFill>
                <a:latin typeface="+mn-lt"/>
              </a:defRPr>
            </a:lvl9pPr>
          </a:lstStyle>
          <a:p>
            <a:r>
              <a:rPr lang="sv-SE" dirty="0" smtClean="0"/>
              <a:t>Lägre finansiell förmåga.</a:t>
            </a:r>
          </a:p>
          <a:p>
            <a:r>
              <a:rPr lang="sv-SE" dirty="0"/>
              <a:t>På de frågor som handlar om att planera på längre sikt och att hålla sig informerad om privatekonomiska frågor uppger de hushåll med lägst inkomst också det lägsta intresset. I kombination med att många bland de hushållen uppger att de har svårt att få pengarna att räcka till blir de extra sårbara.</a:t>
            </a:r>
          </a:p>
          <a:p>
            <a:endParaRPr lang="sv-SE" dirty="0"/>
          </a:p>
        </p:txBody>
      </p:sp>
      <p:sp>
        <p:nvSpPr>
          <p:cNvPr id="7" name="Rektangel 6"/>
          <p:cNvSpPr/>
          <p:nvPr/>
        </p:nvSpPr>
        <p:spPr bwMode="auto">
          <a:xfrm>
            <a:off x="11136560" y="5877272"/>
            <a:ext cx="936104" cy="864096"/>
          </a:xfrm>
          <a:prstGeom prst="rect">
            <a:avLst/>
          </a:prstGeom>
          <a:solidFill>
            <a:schemeClr val="bg1"/>
          </a:solidFill>
          <a:ln w="1905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76248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4"/>
          </p:nvPr>
        </p:nvSpPr>
        <p:spPr/>
        <p:txBody>
          <a:bodyPr/>
          <a:lstStyle/>
          <a:p>
            <a:endParaRPr lang="sv-SE"/>
          </a:p>
        </p:txBody>
      </p:sp>
      <p:sp>
        <p:nvSpPr>
          <p:cNvPr id="5" name="Rubrik 4"/>
          <p:cNvSpPr>
            <a:spLocks noGrp="1"/>
          </p:cNvSpPr>
          <p:nvPr>
            <p:ph type="title"/>
          </p:nvPr>
        </p:nvSpPr>
        <p:spPr>
          <a:xfrm>
            <a:off x="2008002" y="1916832"/>
            <a:ext cx="7624542" cy="1020762"/>
          </a:xfrm>
        </p:spPr>
        <p:txBody>
          <a:bodyPr/>
          <a:lstStyle/>
          <a:p>
            <a:r>
              <a:rPr lang="sv-SE" dirty="0" smtClean="0"/>
              <a:t>Kan vi öka intresset hos dem som är ointresserade?</a:t>
            </a:r>
            <a:endParaRPr lang="sv-SE" dirty="0"/>
          </a:p>
        </p:txBody>
      </p:sp>
      <p:sp>
        <p:nvSpPr>
          <p:cNvPr id="6" name="Rektangel 5"/>
          <p:cNvSpPr/>
          <p:nvPr/>
        </p:nvSpPr>
        <p:spPr bwMode="auto">
          <a:xfrm>
            <a:off x="11136560" y="5877272"/>
            <a:ext cx="936104" cy="864096"/>
          </a:xfrm>
          <a:prstGeom prst="rect">
            <a:avLst/>
          </a:prstGeom>
          <a:solidFill>
            <a:schemeClr val="bg1"/>
          </a:solidFill>
          <a:ln w="1905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632687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3733F9-AAE0-46F9-98D0-8BF217F5C518}"/>
              </a:ext>
            </a:extLst>
          </p:cNvPr>
          <p:cNvSpPr>
            <a:spLocks noGrp="1"/>
          </p:cNvSpPr>
          <p:nvPr>
            <p:ph type="title"/>
          </p:nvPr>
        </p:nvSpPr>
        <p:spPr>
          <a:xfrm>
            <a:off x="1981200" y="332656"/>
            <a:ext cx="7624542" cy="1020762"/>
          </a:xfrm>
        </p:spPr>
        <p:txBody>
          <a:bodyPr/>
          <a:lstStyle/>
          <a:p>
            <a:r>
              <a:rPr lang="sv-SE" dirty="0" smtClean="0"/>
              <a:t>Metod</a:t>
            </a:r>
            <a:endParaRPr lang="sv-SE" dirty="0"/>
          </a:p>
        </p:txBody>
      </p:sp>
      <p:sp>
        <p:nvSpPr>
          <p:cNvPr id="5" name="Platshållare för innehåll 4">
            <a:extLst>
              <a:ext uri="{FF2B5EF4-FFF2-40B4-BE49-F238E27FC236}">
                <a16:creationId xmlns:a16="http://schemas.microsoft.com/office/drawing/2014/main" id="{70B423ED-5335-4333-8C83-8E15E02A9FC5}"/>
              </a:ext>
            </a:extLst>
          </p:cNvPr>
          <p:cNvSpPr>
            <a:spLocks noGrp="1"/>
          </p:cNvSpPr>
          <p:nvPr>
            <p:ph idx="1"/>
          </p:nvPr>
        </p:nvSpPr>
        <p:spPr/>
        <p:txBody>
          <a:bodyPr/>
          <a:lstStyle/>
          <a:p>
            <a:r>
              <a:rPr lang="sv-SE" dirty="0" smtClean="0"/>
              <a:t>Undersökningen genomfördes under perioden </a:t>
            </a:r>
            <a:r>
              <a:rPr lang="sv-SE" dirty="0"/>
              <a:t>september-oktober </a:t>
            </a:r>
            <a:r>
              <a:rPr lang="sv-SE" dirty="0" smtClean="0"/>
              <a:t>2020 och gjordes </a:t>
            </a:r>
            <a:r>
              <a:rPr lang="sv-SE" dirty="0"/>
              <a:t>via enkäter till ett slumpmässigt hushållsurval. 1320 enkäter besvarades av personer </a:t>
            </a:r>
            <a:r>
              <a:rPr lang="sv-SE" dirty="0" smtClean="0"/>
              <a:t>mellan18-79 </a:t>
            </a:r>
            <a:r>
              <a:rPr lang="sv-SE" dirty="0"/>
              <a:t>år. En liknande undersökning gjordes 2017. </a:t>
            </a:r>
            <a:endParaRPr lang="sv-SE" dirty="0" smtClean="0"/>
          </a:p>
          <a:p>
            <a:r>
              <a:rPr lang="sv-SE" dirty="0" smtClean="0"/>
              <a:t>Undersökningen </a:t>
            </a:r>
            <a:r>
              <a:rPr lang="sv-SE" dirty="0"/>
              <a:t>genomfördes via digitala enkäter. En pappersversion skickades ut till dem som inte svarat digitalt. </a:t>
            </a:r>
          </a:p>
          <a:p>
            <a:endParaRPr lang="sv-SE" dirty="0"/>
          </a:p>
        </p:txBody>
      </p:sp>
      <p:sp>
        <p:nvSpPr>
          <p:cNvPr id="9" name="Platshållare för text 8">
            <a:extLst>
              <a:ext uri="{FF2B5EF4-FFF2-40B4-BE49-F238E27FC236}">
                <a16:creationId xmlns:a16="http://schemas.microsoft.com/office/drawing/2014/main" id="{14AD5B6C-BD48-43E3-80BA-8A390E566667}"/>
              </a:ext>
            </a:extLst>
          </p:cNvPr>
          <p:cNvSpPr>
            <a:spLocks noGrp="1"/>
          </p:cNvSpPr>
          <p:nvPr>
            <p:ph type="body" sz="quarter" idx="14"/>
          </p:nvPr>
        </p:nvSpPr>
        <p:spPr/>
        <p:txBody>
          <a:bodyPr/>
          <a:lstStyle/>
          <a:p>
            <a:endParaRPr lang="sv-SE"/>
          </a:p>
        </p:txBody>
      </p:sp>
      <p:sp>
        <p:nvSpPr>
          <p:cNvPr id="6" name="Rektangel 5"/>
          <p:cNvSpPr/>
          <p:nvPr/>
        </p:nvSpPr>
        <p:spPr bwMode="auto">
          <a:xfrm>
            <a:off x="11136560" y="5877272"/>
            <a:ext cx="936104" cy="864096"/>
          </a:xfrm>
          <a:prstGeom prst="rect">
            <a:avLst/>
          </a:prstGeom>
          <a:solidFill>
            <a:schemeClr val="bg1"/>
          </a:solidFill>
          <a:ln w="1905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57176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Mycket är sig likt trots covid-19.</a:t>
            </a:r>
          </a:p>
          <a:p>
            <a:r>
              <a:rPr lang="sv-SE" dirty="0" smtClean="0"/>
              <a:t>De flesta uppger </a:t>
            </a:r>
            <a:r>
              <a:rPr lang="sv-SE" dirty="0"/>
              <a:t>att de har en stark </a:t>
            </a:r>
            <a:r>
              <a:rPr lang="sv-SE" dirty="0" smtClean="0"/>
              <a:t>ekonomi. Antalet om uppger sårbarheter har ökat med två procent till 8 procent. (Pengarna slut innan månadens slut)</a:t>
            </a:r>
          </a:p>
          <a:p>
            <a:r>
              <a:rPr lang="sv-SE" dirty="0"/>
              <a:t>12 procent av hushållen har problem med att hantera oförutsedda utgifter. </a:t>
            </a:r>
            <a:r>
              <a:rPr lang="sv-SE" dirty="0" smtClean="0"/>
              <a:t>(20 000 kr)  </a:t>
            </a:r>
          </a:p>
          <a:p>
            <a:r>
              <a:rPr lang="sv-SE" dirty="0" smtClean="0"/>
              <a:t>Finansiell förmåga: </a:t>
            </a:r>
            <a:r>
              <a:rPr lang="sv-SE" dirty="0"/>
              <a:t>resultatet har förbättrats inom nästan alla områden. Den fråga som fortsatt är problematisk för många är den om </a:t>
            </a:r>
            <a:r>
              <a:rPr lang="sv-SE" dirty="0" smtClean="0"/>
              <a:t>riskspridning.</a:t>
            </a:r>
          </a:p>
        </p:txBody>
      </p:sp>
      <p:sp>
        <p:nvSpPr>
          <p:cNvPr id="4" name="Platshållare för text 3"/>
          <p:cNvSpPr>
            <a:spLocks noGrp="1"/>
          </p:cNvSpPr>
          <p:nvPr>
            <p:ph type="body" sz="quarter" idx="14"/>
          </p:nvPr>
        </p:nvSpPr>
        <p:spPr/>
        <p:txBody>
          <a:bodyPr/>
          <a:lstStyle/>
          <a:p>
            <a:endParaRPr lang="sv-SE"/>
          </a:p>
        </p:txBody>
      </p:sp>
      <p:sp>
        <p:nvSpPr>
          <p:cNvPr id="5" name="Rubrik 4"/>
          <p:cNvSpPr>
            <a:spLocks noGrp="1"/>
          </p:cNvSpPr>
          <p:nvPr>
            <p:ph type="title"/>
          </p:nvPr>
        </p:nvSpPr>
        <p:spPr/>
        <p:txBody>
          <a:bodyPr/>
          <a:lstStyle/>
          <a:p>
            <a:r>
              <a:rPr lang="sv-SE" dirty="0" smtClean="0"/>
              <a:t>Resultat</a:t>
            </a:r>
            <a:endParaRPr lang="sv-SE" dirty="0"/>
          </a:p>
        </p:txBody>
      </p:sp>
      <p:sp>
        <p:nvSpPr>
          <p:cNvPr id="6" name="Rektangel 5"/>
          <p:cNvSpPr/>
          <p:nvPr/>
        </p:nvSpPr>
        <p:spPr bwMode="auto">
          <a:xfrm>
            <a:off x="11136560" y="5877272"/>
            <a:ext cx="936104" cy="864096"/>
          </a:xfrm>
          <a:prstGeom prst="rect">
            <a:avLst/>
          </a:prstGeom>
          <a:solidFill>
            <a:schemeClr val="bg1"/>
          </a:solidFill>
          <a:ln w="1905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72766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Fortsatt är det ensamstående med barn som har en betydligt svårare ekonomisk situation jämfört med andra. Nästan hälften av ensamstående med barn uppger att de alltid eller ibland har slut på pengar vid månadens slut. Det är också den grupp som till störst andel har svårt att hantera en större oförutsedd utgift</a:t>
            </a:r>
            <a:r>
              <a:rPr lang="sv-SE" dirty="0" smtClean="0"/>
              <a:t>.</a:t>
            </a:r>
          </a:p>
          <a:p>
            <a:r>
              <a:rPr lang="sv-SE" dirty="0"/>
              <a:t>Över 65 års ålder sjunker hushållsinkomsten kraftigt</a:t>
            </a:r>
            <a:r>
              <a:rPr lang="sv-SE" dirty="0" smtClean="0"/>
              <a:t>. Men det är den grupp som till störst del kan hantera oförutsedd utgift. De är också den grupp där flest uppger att pengarna räcker.</a:t>
            </a:r>
            <a:endParaRPr lang="sv-SE" dirty="0"/>
          </a:p>
        </p:txBody>
      </p:sp>
      <p:sp>
        <p:nvSpPr>
          <p:cNvPr id="4" name="Platshållare för text 3"/>
          <p:cNvSpPr>
            <a:spLocks noGrp="1"/>
          </p:cNvSpPr>
          <p:nvPr>
            <p:ph type="body" sz="quarter" idx="14"/>
          </p:nvPr>
        </p:nvSpPr>
        <p:spPr/>
        <p:txBody>
          <a:bodyPr/>
          <a:lstStyle/>
          <a:p>
            <a:endParaRPr lang="sv-SE"/>
          </a:p>
        </p:txBody>
      </p:sp>
      <p:sp>
        <p:nvSpPr>
          <p:cNvPr id="5" name="Rubrik 4"/>
          <p:cNvSpPr>
            <a:spLocks noGrp="1"/>
          </p:cNvSpPr>
          <p:nvPr>
            <p:ph type="title"/>
          </p:nvPr>
        </p:nvSpPr>
        <p:spPr>
          <a:xfrm>
            <a:off x="1981200" y="332656"/>
            <a:ext cx="7624542" cy="1020762"/>
          </a:xfrm>
        </p:spPr>
        <p:txBody>
          <a:bodyPr/>
          <a:lstStyle/>
          <a:p>
            <a:r>
              <a:rPr lang="sv-SE" dirty="0" smtClean="0"/>
              <a:t>Forts. resultat</a:t>
            </a:r>
            <a:endParaRPr lang="sv-SE" dirty="0"/>
          </a:p>
        </p:txBody>
      </p:sp>
      <p:sp>
        <p:nvSpPr>
          <p:cNvPr id="6" name="Rektangel 5"/>
          <p:cNvSpPr/>
          <p:nvPr/>
        </p:nvSpPr>
        <p:spPr bwMode="auto">
          <a:xfrm>
            <a:off x="11136560" y="5877272"/>
            <a:ext cx="936104" cy="864096"/>
          </a:xfrm>
          <a:prstGeom prst="rect">
            <a:avLst/>
          </a:prstGeom>
          <a:solidFill>
            <a:schemeClr val="bg1"/>
          </a:solidFill>
          <a:ln w="1905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61046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p:cNvPicPr>
            <a:picLocks noGrp="1" noChangeAspect="1"/>
          </p:cNvPicPr>
          <p:nvPr>
            <p:ph idx="1"/>
          </p:nvPr>
        </p:nvPicPr>
        <p:blipFill rotWithShape="1">
          <a:blip r:embed="rId2">
            <a:extLst>
              <a:ext uri="{28A0092B-C50C-407E-A947-70E740481C1C}">
                <a14:useLocalDpi xmlns:a14="http://schemas.microsoft.com/office/drawing/2010/main" val="0"/>
              </a:ext>
            </a:extLst>
          </a:blip>
          <a:srcRect t="14331"/>
          <a:stretch/>
        </p:blipFill>
        <p:spPr>
          <a:xfrm>
            <a:off x="681956" y="620688"/>
            <a:ext cx="10153128" cy="5165469"/>
          </a:xfrm>
        </p:spPr>
      </p:pic>
      <p:sp>
        <p:nvSpPr>
          <p:cNvPr id="4" name="Platshållare för text 3"/>
          <p:cNvSpPr>
            <a:spLocks noGrp="1"/>
          </p:cNvSpPr>
          <p:nvPr>
            <p:ph type="body" sz="quarter" idx="14"/>
          </p:nvPr>
        </p:nvSpPr>
        <p:spPr/>
        <p:txBody>
          <a:bodyPr/>
          <a:lstStyle/>
          <a:p>
            <a:endParaRPr lang="sv-SE"/>
          </a:p>
        </p:txBody>
      </p:sp>
      <p:sp>
        <p:nvSpPr>
          <p:cNvPr id="5" name="Rektangel 4"/>
          <p:cNvSpPr/>
          <p:nvPr/>
        </p:nvSpPr>
        <p:spPr bwMode="auto">
          <a:xfrm>
            <a:off x="11136560" y="5877272"/>
            <a:ext cx="936104" cy="864096"/>
          </a:xfrm>
          <a:prstGeom prst="rect">
            <a:avLst/>
          </a:prstGeom>
          <a:solidFill>
            <a:schemeClr val="bg1"/>
          </a:solidFill>
          <a:ln w="1905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140364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1424" y="188640"/>
            <a:ext cx="9300741" cy="5940837"/>
          </a:xfrm>
        </p:spPr>
      </p:pic>
      <p:sp>
        <p:nvSpPr>
          <p:cNvPr id="4" name="Platshållare för text 3"/>
          <p:cNvSpPr>
            <a:spLocks noGrp="1"/>
          </p:cNvSpPr>
          <p:nvPr>
            <p:ph type="body" sz="quarter" idx="14"/>
          </p:nvPr>
        </p:nvSpPr>
        <p:spPr/>
        <p:txBody>
          <a:bodyPr/>
          <a:lstStyle/>
          <a:p>
            <a:endParaRPr lang="sv-SE"/>
          </a:p>
        </p:txBody>
      </p:sp>
      <p:sp>
        <p:nvSpPr>
          <p:cNvPr id="5" name="Rektangel 4"/>
          <p:cNvSpPr/>
          <p:nvPr/>
        </p:nvSpPr>
        <p:spPr bwMode="auto">
          <a:xfrm>
            <a:off x="11136560" y="5877272"/>
            <a:ext cx="936104" cy="864096"/>
          </a:xfrm>
          <a:prstGeom prst="rect">
            <a:avLst/>
          </a:prstGeom>
          <a:solidFill>
            <a:schemeClr val="bg1"/>
          </a:solidFill>
          <a:ln w="1905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91125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latin typeface="+mj-lt"/>
              </a:rPr>
              <a:t>Om </a:t>
            </a:r>
            <a:r>
              <a:rPr lang="sv-SE" dirty="0">
                <a:latin typeface="+mj-lt"/>
              </a:rPr>
              <a:t>sannolikheten att få en sjukdom är </a:t>
            </a:r>
            <a:r>
              <a:rPr lang="sv-SE" dirty="0" smtClean="0">
                <a:latin typeface="+mj-lt"/>
              </a:rPr>
              <a:t>10</a:t>
            </a:r>
            <a:r>
              <a:rPr lang="sv-SE" dirty="0">
                <a:latin typeface="+mj-lt"/>
              </a:rPr>
              <a:t>%, hur många av 1000 personer </a:t>
            </a:r>
            <a:r>
              <a:rPr lang="sv-SE" dirty="0" smtClean="0">
                <a:latin typeface="+mj-lt"/>
              </a:rPr>
              <a:t>förväntas </a:t>
            </a:r>
            <a:r>
              <a:rPr lang="sv-SE" dirty="0">
                <a:latin typeface="+mj-lt"/>
              </a:rPr>
              <a:t>få sjukdomen</a:t>
            </a:r>
            <a:r>
              <a:rPr lang="sv-SE" dirty="0" smtClean="0">
                <a:latin typeface="+mj-lt"/>
              </a:rPr>
              <a:t>? (100 </a:t>
            </a:r>
            <a:r>
              <a:rPr lang="sv-SE" dirty="0">
                <a:latin typeface="+mj-lt"/>
              </a:rPr>
              <a:t>personer </a:t>
            </a:r>
            <a:r>
              <a:rPr lang="sv-SE" dirty="0" smtClean="0">
                <a:latin typeface="+mj-lt"/>
              </a:rPr>
              <a:t>)</a:t>
            </a:r>
          </a:p>
          <a:p>
            <a:r>
              <a:rPr lang="sv-SE" dirty="0">
                <a:latin typeface="+mj-lt"/>
              </a:rPr>
              <a:t>En bilhandlare erbjuder en begagnad bil för 60 000 kr. Det är två tredjedelar av vad den kostade som ny. Hur mycket kostade bilen som ny? (90 000 kronor) </a:t>
            </a:r>
            <a:endParaRPr lang="sv-SE" dirty="0" smtClean="0">
              <a:latin typeface="+mj-lt"/>
            </a:endParaRPr>
          </a:p>
          <a:p>
            <a:r>
              <a:rPr lang="sv-SE" dirty="0">
                <a:latin typeface="+mj-lt"/>
              </a:rPr>
              <a:t>Fem personer vinner ett lotteri och ska dela lika på vinsten. Om vinsten de ska dela på är 2 miljoner, hur mycket får var och en? (400 000 kronor</a:t>
            </a:r>
            <a:r>
              <a:rPr lang="sv-SE" dirty="0" smtClean="0">
                <a:latin typeface="+mj-lt"/>
              </a:rPr>
              <a:t>)</a:t>
            </a:r>
          </a:p>
          <a:p>
            <a:r>
              <a:rPr lang="sv-SE" dirty="0">
                <a:latin typeface="+mj-lt"/>
              </a:rPr>
              <a:t>Anta att du har 100 kr på ett sparkonto med 2 procents ränta. Hur mycket tror du att du skulle ha på kontot efter 5 år om du låter pengarna växa på kontot? (Mer än 102 </a:t>
            </a:r>
            <a:r>
              <a:rPr lang="sv-SE" dirty="0" smtClean="0">
                <a:latin typeface="+mj-lt"/>
              </a:rPr>
              <a:t>kronor)</a:t>
            </a:r>
            <a:endParaRPr lang="sv-SE" dirty="0">
              <a:latin typeface="+mj-lt"/>
            </a:endParaRPr>
          </a:p>
          <a:p>
            <a:pPr marL="0" indent="0">
              <a:buNone/>
            </a:pPr>
            <a:endParaRPr lang="sv-SE" dirty="0">
              <a:latin typeface="+mj-lt"/>
            </a:endParaRPr>
          </a:p>
          <a:p>
            <a:endParaRPr lang="sv-SE" dirty="0" smtClean="0">
              <a:latin typeface="+mj-lt"/>
            </a:endParaRPr>
          </a:p>
          <a:p>
            <a:endParaRPr lang="sv-SE" dirty="0" smtClean="0">
              <a:latin typeface="+mj-lt"/>
            </a:endParaRPr>
          </a:p>
          <a:p>
            <a:endParaRPr lang="sv-SE" dirty="0" smtClean="0">
              <a:latin typeface="+mj-lt"/>
            </a:endParaRPr>
          </a:p>
          <a:p>
            <a:endParaRPr lang="sv-SE" dirty="0" smtClean="0">
              <a:latin typeface="+mj-lt"/>
            </a:endParaRPr>
          </a:p>
          <a:p>
            <a:pPr marL="0" indent="0">
              <a:buNone/>
            </a:pPr>
            <a:r>
              <a:rPr lang="sv-SE" dirty="0" smtClean="0">
                <a:latin typeface="+mj-lt"/>
              </a:rPr>
              <a:t>       </a:t>
            </a:r>
            <a:endParaRPr lang="sv-SE" dirty="0"/>
          </a:p>
        </p:txBody>
      </p:sp>
      <p:sp>
        <p:nvSpPr>
          <p:cNvPr id="4" name="Platshållare för text 3"/>
          <p:cNvSpPr>
            <a:spLocks noGrp="1"/>
          </p:cNvSpPr>
          <p:nvPr>
            <p:ph type="body" sz="quarter" idx="14"/>
          </p:nvPr>
        </p:nvSpPr>
        <p:spPr/>
        <p:txBody>
          <a:bodyPr/>
          <a:lstStyle/>
          <a:p>
            <a:endParaRPr lang="sv-SE"/>
          </a:p>
        </p:txBody>
      </p:sp>
      <p:sp>
        <p:nvSpPr>
          <p:cNvPr id="5" name="Rubrik 4"/>
          <p:cNvSpPr>
            <a:spLocks noGrp="1"/>
          </p:cNvSpPr>
          <p:nvPr>
            <p:ph type="title"/>
          </p:nvPr>
        </p:nvSpPr>
        <p:spPr/>
        <p:txBody>
          <a:bodyPr/>
          <a:lstStyle/>
          <a:p>
            <a:r>
              <a:rPr lang="sv-SE" dirty="0" smtClean="0"/>
              <a:t>Finansiell förmåga</a:t>
            </a:r>
            <a:endParaRPr lang="sv-SE" dirty="0"/>
          </a:p>
        </p:txBody>
      </p:sp>
      <p:sp>
        <p:nvSpPr>
          <p:cNvPr id="6" name="Rektangel 5"/>
          <p:cNvSpPr/>
          <p:nvPr/>
        </p:nvSpPr>
        <p:spPr bwMode="auto">
          <a:xfrm>
            <a:off x="11136560" y="5877272"/>
            <a:ext cx="936104" cy="864096"/>
          </a:xfrm>
          <a:prstGeom prst="rect">
            <a:avLst/>
          </a:prstGeom>
          <a:solidFill>
            <a:schemeClr val="bg1"/>
          </a:solidFill>
          <a:ln w="1905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28919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4"/>
          </p:nvPr>
        </p:nvSpPr>
        <p:spPr/>
        <p:txBody>
          <a:bodyPr/>
          <a:lstStyle/>
          <a:p>
            <a:endParaRPr lang="sv-SE"/>
          </a:p>
        </p:txBody>
      </p:sp>
      <p:sp>
        <p:nvSpPr>
          <p:cNvPr id="5" name="Rubrik 4"/>
          <p:cNvSpPr>
            <a:spLocks noGrp="1"/>
          </p:cNvSpPr>
          <p:nvPr>
            <p:ph type="title"/>
          </p:nvPr>
        </p:nvSpPr>
        <p:spPr>
          <a:xfrm>
            <a:off x="1981200" y="332656"/>
            <a:ext cx="8075240" cy="1020762"/>
          </a:xfrm>
        </p:spPr>
        <p:txBody>
          <a:bodyPr/>
          <a:lstStyle/>
          <a:p>
            <a:r>
              <a:rPr lang="sv-SE" dirty="0" smtClean="0"/>
              <a:t>Forts. finansiell förmåga</a:t>
            </a:r>
            <a:endParaRPr lang="sv-SE" dirty="0"/>
          </a:p>
        </p:txBody>
      </p:sp>
      <p:sp>
        <p:nvSpPr>
          <p:cNvPr id="3" name="Platshållare för innehåll 2"/>
          <p:cNvSpPr>
            <a:spLocks noGrp="1"/>
          </p:cNvSpPr>
          <p:nvPr>
            <p:ph idx="1"/>
          </p:nvPr>
        </p:nvSpPr>
        <p:spPr>
          <a:xfrm>
            <a:off x="623392" y="1484784"/>
            <a:ext cx="10152264" cy="1008112"/>
          </a:xfrm>
        </p:spPr>
        <p:txBody>
          <a:bodyPr/>
          <a:lstStyle/>
          <a:p>
            <a:r>
              <a:rPr lang="sv-SE" dirty="0"/>
              <a:t>Anta att räntan på ditt sparkonto är 1 procent och inflationen är 2 procent. Om du låter dina pengar stå på kontot i ett år, kommer du då vid årets slut att kunna köpa ? (Mindre</a:t>
            </a:r>
            <a:r>
              <a:rPr lang="sv-SE" dirty="0" smtClean="0"/>
              <a:t>)</a:t>
            </a:r>
          </a:p>
          <a:p>
            <a:r>
              <a:rPr lang="sv-SE" dirty="0"/>
              <a:t>Är följande påstående sant eller falskt? Att köpa aktier i ett enstaka företag är vanligtvis säkrare än att köpa andelar i en aktiefond? (Falskt)</a:t>
            </a:r>
          </a:p>
          <a:p>
            <a:endParaRPr lang="sv-SE" dirty="0"/>
          </a:p>
        </p:txBody>
      </p:sp>
      <p:sp>
        <p:nvSpPr>
          <p:cNvPr id="6" name="Rektangel 5"/>
          <p:cNvSpPr/>
          <p:nvPr/>
        </p:nvSpPr>
        <p:spPr bwMode="auto">
          <a:xfrm>
            <a:off x="11136560" y="5877272"/>
            <a:ext cx="936104" cy="864096"/>
          </a:xfrm>
          <a:prstGeom prst="rect">
            <a:avLst/>
          </a:prstGeom>
          <a:solidFill>
            <a:schemeClr val="bg1"/>
          </a:solidFill>
          <a:ln w="1905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52977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4"/>
          </p:nvPr>
        </p:nvSpPr>
        <p:spPr/>
        <p:txBody>
          <a:bodyPr/>
          <a:lstStyle/>
          <a:p>
            <a:endParaRPr lang="sv-SE"/>
          </a:p>
        </p:txBody>
      </p:sp>
      <p:pic>
        <p:nvPicPr>
          <p:cNvPr id="10" name="Platshållare för innehåll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720" y="128982"/>
            <a:ext cx="4536504" cy="5973286"/>
          </a:xfrm>
        </p:spPr>
      </p:pic>
      <p:sp>
        <p:nvSpPr>
          <p:cNvPr id="5" name="Rektangel 4"/>
          <p:cNvSpPr/>
          <p:nvPr/>
        </p:nvSpPr>
        <p:spPr bwMode="auto">
          <a:xfrm>
            <a:off x="11136560" y="5877272"/>
            <a:ext cx="936104" cy="864096"/>
          </a:xfrm>
          <a:prstGeom prst="rect">
            <a:avLst/>
          </a:prstGeom>
          <a:solidFill>
            <a:schemeClr val="bg1"/>
          </a:solidFill>
          <a:ln w="1905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81161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nsinspektionen">
  <a:themeElements>
    <a:clrScheme name="FI">
      <a:dk1>
        <a:sysClr val="windowText" lastClr="000000"/>
      </a:dk1>
      <a:lt1>
        <a:sysClr val="window" lastClr="FFFFFF"/>
      </a:lt1>
      <a:dk2>
        <a:srgbClr val="006A7D"/>
      </a:dk2>
      <a:lt2>
        <a:srgbClr val="E7E6E6"/>
      </a:lt2>
      <a:accent1>
        <a:srgbClr val="F0B600"/>
      </a:accent1>
      <a:accent2>
        <a:srgbClr val="A50044"/>
      </a:accent2>
      <a:accent3>
        <a:srgbClr val="EC732B"/>
      </a:accent3>
      <a:accent4>
        <a:srgbClr val="98BF0C"/>
      </a:accent4>
      <a:accent5>
        <a:srgbClr val="AADADB"/>
      </a:accent5>
      <a:accent6>
        <a:srgbClr val="A05599"/>
      </a:accent6>
      <a:hlink>
        <a:srgbClr val="0563C1"/>
      </a:hlink>
      <a:folHlink>
        <a:srgbClr val="954F72"/>
      </a:folHlink>
    </a:clrScheme>
    <a:fontScheme name="FI_mall_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altLang="en-US" sz="2000" b="0" i="0" u="none" strike="noStrike" cap="none" normalizeH="0" baseline="0" smtClean="0">
            <a:ln>
              <a:noFill/>
            </a:ln>
            <a:solidFill>
              <a:schemeClr val="tx1"/>
            </a:solidFill>
            <a:effectLst/>
            <a:latin typeface="Arial" charset="0"/>
          </a:defRPr>
        </a:defPPr>
      </a:lstStyle>
    </a:lnDef>
  </a:objectDefaults>
  <a:extraClrSchemeLst/>
  <a:extLst>
    <a:ext uri="{05A4C25C-085E-4340-85A3-A5531E510DB2}">
      <thm15:themeFamily xmlns:thm15="http://schemas.microsoft.com/office/thememl/2012/main" name="Finansinspektionen 16-9.potx" id="{8029F749-42C4-4B6F-A0A3-1F402555981E}" vid="{0BE3D60F-703F-41A4-88C0-65E1A2DECEC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9D61AB8A77A0E47A66CCD7406471ACE" ma:contentTypeVersion="7" ma:contentTypeDescription="Skapa ett nytt dokument." ma:contentTypeScope="" ma:versionID="79746b3c867f7a395d3513a2b4b10996">
  <xsd:schema xmlns:xsd="http://www.w3.org/2001/XMLSchema" xmlns:xs="http://www.w3.org/2001/XMLSchema" xmlns:p="http://schemas.microsoft.com/office/2006/metadata/properties" xmlns:ns2="a2c8835c-d3d0-4b69-b07f-f6fe9a9179bf" targetNamespace="http://schemas.microsoft.com/office/2006/metadata/properties" ma:root="true" ma:fieldsID="86ea7b5c9f841d6847e3da44943f3e5a" ns2:_="">
    <xsd:import namespace="a2c8835c-d3d0-4b69-b07f-f6fe9a9179b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8835c-d3d0-4b69-b07f-f6fe9a9179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0C6BF5-6C14-4681-87D9-7193886A1B8D}">
  <ds:schemaRefs>
    <ds:schemaRef ds:uri="http://schemas.microsoft.com/sharepoint/v3/contenttype/forms"/>
  </ds:schemaRefs>
</ds:datastoreItem>
</file>

<file path=customXml/itemProps2.xml><?xml version="1.0" encoding="utf-8"?>
<ds:datastoreItem xmlns:ds="http://schemas.openxmlformats.org/officeDocument/2006/customXml" ds:itemID="{DFD5A034-8460-4871-9232-A3FD4A4EC6B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a2c8835c-d3d0-4b69-b07f-f6fe9a9179bf"/>
    <ds:schemaRef ds:uri="http://www.w3.org/XML/1998/namespace"/>
    <ds:schemaRef ds:uri="http://purl.org/dc/dcmitype/"/>
  </ds:schemaRefs>
</ds:datastoreItem>
</file>

<file path=customXml/itemProps3.xml><?xml version="1.0" encoding="utf-8"?>
<ds:datastoreItem xmlns:ds="http://schemas.openxmlformats.org/officeDocument/2006/customXml" ds:itemID="{9D4DF3A3-5099-4733-B71E-8C67562390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c8835c-d3d0-4b69-b07f-f6fe9a9179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Finansinspektionen 16-9</Template>
  <TotalTime>55</TotalTime>
  <Words>536</Words>
  <Application>Microsoft Office PowerPoint</Application>
  <PresentationFormat>Bredbild</PresentationFormat>
  <Paragraphs>35</Paragraphs>
  <Slides>12</Slides>
  <Notes>2</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12</vt:i4>
      </vt:variant>
    </vt:vector>
  </HeadingPairs>
  <TitlesOfParts>
    <vt:vector size="15" baseType="lpstr">
      <vt:lpstr>Arial</vt:lpstr>
      <vt:lpstr>ZapfDingbats</vt:lpstr>
      <vt:lpstr>Finansinspektionen</vt:lpstr>
      <vt:lpstr>Hushållsundersökning 2020</vt:lpstr>
      <vt:lpstr>Metod</vt:lpstr>
      <vt:lpstr>Resultat</vt:lpstr>
      <vt:lpstr>Forts. resultat</vt:lpstr>
      <vt:lpstr>PowerPoint-presentation</vt:lpstr>
      <vt:lpstr>PowerPoint-presentation</vt:lpstr>
      <vt:lpstr>Finansiell förmåga</vt:lpstr>
      <vt:lpstr>Forts. finansiell förmåga</vt:lpstr>
      <vt:lpstr>PowerPoint-presentation</vt:lpstr>
      <vt:lpstr>Finansiell förmåga och finansiell kunskap</vt:lpstr>
      <vt:lpstr>Hushåll med lägre inkomst och utbildning   </vt:lpstr>
      <vt:lpstr>Kan vi öka intresset hos dem som är ointresserade?</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Hushållsundersökning 2020</dc:title>
  <dc:creator>Therése Wieselqvist Ekman</dc:creator>
  <dc:description>FI9001, v1.0, 2015-06-05</dc:description>
  <cp:lastModifiedBy>Therése Wieselqvist Ekman</cp:lastModifiedBy>
  <cp:revision>9</cp:revision>
  <dcterms:created xsi:type="dcterms:W3CDTF">2021-04-27T11:12:44Z</dcterms:created>
  <dcterms:modified xsi:type="dcterms:W3CDTF">2021-05-25T08:30:29Z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0x01010009D61AB8A77A0E47A66CCD7406471ACE</vt:lpwstr>
  </property>
</Properties>
</file>