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4"/>
  </p:sldMasterIdLst>
  <p:notesMasterIdLst>
    <p:notesMasterId r:id="rId8"/>
  </p:notesMasterIdLst>
  <p:sldIdLst>
    <p:sldId id="258" r:id="rId5"/>
    <p:sldId id="257" r:id="rId6"/>
    <p:sldId id="260" r:id="rId7"/>
  </p:sldIdLst>
  <p:sldSz cx="9144000" cy="6858000" type="screen4x3"/>
  <p:notesSz cx="6858000" cy="9144000"/>
  <p:defaultTextStyle>
    <a:defPPr>
      <a:defRPr lang="sv-S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becka Svensson" initials="RS" lastIdx="1" clrIdx="0">
    <p:extLst>
      <p:ext uri="{19B8F6BF-5375-455C-9EA6-DF929625EA0E}">
        <p15:presenceInfo xmlns:p15="http://schemas.microsoft.com/office/powerpoint/2012/main" userId="S-1-5-21-42551687-847145543-1856903913-5696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11237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50A782A-8898-4FE9-B44E-988AD89D1FFA}" v="7" dt="2019-11-01T09:27:38.760"/>
    <p1510:client id="{8A4C1120-F572-453E-A1F7-C10ADD7EEE5E}" v="10" dt="2020-10-09T14:03:36.4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5365" autoAdjust="0"/>
  </p:normalViewPr>
  <p:slideViewPr>
    <p:cSldViewPr snapToGrid="0">
      <p:cViewPr varScale="1">
        <p:scale>
          <a:sx n="66" d="100"/>
          <a:sy n="66" d="100"/>
        </p:scale>
        <p:origin x="1925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Åsa Löfvenhaft" userId="S::asa.lofvenhaft_laxa.se#ext#@busforeningen.onmicrosoft.com::c91a2494-b105-4871-970d-140751f73bca" providerId="AD" clId="Web-{8A4C1120-F572-453E-A1F7-C10ADD7EEE5E}"/>
    <pc:docChg chg="addSld modSld sldOrd">
      <pc:chgData name="Åsa Löfvenhaft" userId="S::asa.lofvenhaft_laxa.se#ext#@busforeningen.onmicrosoft.com::c91a2494-b105-4871-970d-140751f73bca" providerId="AD" clId="Web-{8A4C1120-F572-453E-A1F7-C10ADD7EEE5E}" dt="2020-10-09T14:03:36.481" v="9" actId="20577"/>
      <pc:docMkLst>
        <pc:docMk/>
      </pc:docMkLst>
      <pc:sldChg chg="addSp modSp">
        <pc:chgData name="Åsa Löfvenhaft" userId="S::asa.lofvenhaft_laxa.se#ext#@busforeningen.onmicrosoft.com::c91a2494-b105-4871-970d-140751f73bca" providerId="AD" clId="Web-{8A4C1120-F572-453E-A1F7-C10ADD7EEE5E}" dt="2020-10-09T14:03:30.466" v="6" actId="20577"/>
        <pc:sldMkLst>
          <pc:docMk/>
          <pc:sldMk cId="0" sldId="257"/>
        </pc:sldMkLst>
        <pc:spChg chg="add mod">
          <ac:chgData name="Åsa Löfvenhaft" userId="S::asa.lofvenhaft_laxa.se#ext#@busforeningen.onmicrosoft.com::c91a2494-b105-4871-970d-140751f73bca" providerId="AD" clId="Web-{8A4C1120-F572-453E-A1F7-C10ADD7EEE5E}" dt="2020-10-09T14:03:30.466" v="6" actId="20577"/>
          <ac:spMkLst>
            <pc:docMk/>
            <pc:sldMk cId="0" sldId="257"/>
            <ac:spMk id="2" creationId="{84B3A786-7CFA-48D3-88F4-D7EA22889781}"/>
          </ac:spMkLst>
        </pc:spChg>
      </pc:sldChg>
      <pc:sldChg chg="modSp ord">
        <pc:chgData name="Åsa Löfvenhaft" userId="S::asa.lofvenhaft_laxa.se#ext#@busforeningen.onmicrosoft.com::c91a2494-b105-4871-970d-140751f73bca" providerId="AD" clId="Web-{8A4C1120-F572-453E-A1F7-C10ADD7EEE5E}" dt="2020-10-09T14:03:36.481" v="9" actId="20577"/>
        <pc:sldMkLst>
          <pc:docMk/>
          <pc:sldMk cId="3947161575" sldId="258"/>
        </pc:sldMkLst>
        <pc:spChg chg="mod">
          <ac:chgData name="Åsa Löfvenhaft" userId="S::asa.lofvenhaft_laxa.se#ext#@busforeningen.onmicrosoft.com::c91a2494-b105-4871-970d-140751f73bca" providerId="AD" clId="Web-{8A4C1120-F572-453E-A1F7-C10ADD7EEE5E}" dt="2020-10-09T14:03:36.481" v="9" actId="20577"/>
          <ac:spMkLst>
            <pc:docMk/>
            <pc:sldMk cId="3947161575" sldId="258"/>
            <ac:spMk id="2" creationId="{82B81419-12E3-474F-8572-C08AF79A4E0B}"/>
          </ac:spMkLst>
        </pc:spChg>
      </pc:sldChg>
      <pc:sldChg chg="add ord replId">
        <pc:chgData name="Åsa Löfvenhaft" userId="S::asa.lofvenhaft_laxa.se#ext#@busforeningen.onmicrosoft.com::c91a2494-b105-4871-970d-140751f73bca" providerId="AD" clId="Web-{8A4C1120-F572-453E-A1F7-C10ADD7EEE5E}" dt="2020-10-09T14:03:18.325" v="1"/>
        <pc:sldMkLst>
          <pc:docMk/>
          <pc:sldMk cId="2959686981" sldId="259"/>
        </pc:sldMkLst>
      </pc:sldChg>
    </pc:docChg>
  </pc:docChgLst>
  <pc:docChgLst>
    <pc:chgData name="Marie-Louise" userId="S::marie-louise_busforeningen.se#ext#@bodenskommun.onmicrosoft.com::132207f8-b20d-445c-a4cb-b2bb181d2a7f" providerId="AD" clId="Web-{850A782A-8898-4FE9-B44E-988AD89D1FFA}"/>
    <pc:docChg chg="addSld modSld">
      <pc:chgData name="Marie-Louise" userId="S::marie-louise_busforeningen.se#ext#@bodenskommun.onmicrosoft.com::132207f8-b20d-445c-a4cb-b2bb181d2a7f" providerId="AD" clId="Web-{850A782A-8898-4FE9-B44E-988AD89D1FFA}" dt="2019-11-01T09:27:38.760" v="6" actId="20577"/>
      <pc:docMkLst>
        <pc:docMk/>
      </pc:docMkLst>
      <pc:sldChg chg="modSp new">
        <pc:chgData name="Marie-Louise" userId="S::marie-louise_busforeningen.se#ext#@bodenskommun.onmicrosoft.com::132207f8-b20d-445c-a4cb-b2bb181d2a7f" providerId="AD" clId="Web-{850A782A-8898-4FE9-B44E-988AD89D1FFA}" dt="2019-11-01T09:27:38.760" v="6" actId="20577"/>
        <pc:sldMkLst>
          <pc:docMk/>
          <pc:sldMk cId="3947161575" sldId="258"/>
        </pc:sldMkLst>
        <pc:spChg chg="mod">
          <ac:chgData name="Marie-Louise" userId="S::marie-louise_busforeningen.se#ext#@bodenskommun.onmicrosoft.com::132207f8-b20d-445c-a4cb-b2bb181d2a7f" providerId="AD" clId="Web-{850A782A-8898-4FE9-B44E-988AD89D1FFA}" dt="2019-11-01T09:27:38.760" v="6" actId="20577"/>
          <ac:spMkLst>
            <pc:docMk/>
            <pc:sldMk cId="3947161575" sldId="258"/>
            <ac:spMk id="2" creationId="{82B81419-12E3-474F-8572-C08AF79A4E0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3C72949-D1B8-458B-881C-E75F482F9F34}" type="datetimeFigureOut">
              <a:rPr lang="sv-SE"/>
              <a:pPr>
                <a:defRPr/>
              </a:pPr>
              <a:t>2021-05-31</a:t>
            </a:fld>
            <a:endParaRPr lang="sv-SE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noProof="0"/>
              <a:t>Klicka här för att ändra format på bakgrundstexten</a:t>
            </a:r>
          </a:p>
          <a:p>
            <a:pPr lvl="1"/>
            <a:r>
              <a:rPr lang="sv-SE" noProof="0"/>
              <a:t>Nivå två</a:t>
            </a:r>
          </a:p>
          <a:p>
            <a:pPr lvl="2"/>
            <a:r>
              <a:rPr lang="sv-SE" noProof="0"/>
              <a:t>Nivå tre</a:t>
            </a:r>
          </a:p>
          <a:p>
            <a:pPr lvl="3"/>
            <a:r>
              <a:rPr lang="sv-SE" noProof="0"/>
              <a:t>Nivå fyra</a:t>
            </a:r>
          </a:p>
          <a:p>
            <a:pPr lvl="4"/>
            <a:r>
              <a:rPr lang="sv-SE" noProof="0"/>
              <a:t>Nivå fem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7784638-9324-4FB0-8C1A-07A5B0761486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Platshållare för bildobjekt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5122" name="Platshållare för anteckninga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/>
          </a:p>
        </p:txBody>
      </p:sp>
      <p:sp>
        <p:nvSpPr>
          <p:cNvPr id="5123" name="Platshållare för bildnumm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322E0E-FB63-404C-B61E-9B70A9591D5A}" type="slidenum">
              <a:rPr lang="sv-SE" smtClean="0">
                <a:latin typeface="Arial" charset="0"/>
                <a:cs typeface="Arial" charset="0"/>
              </a:rPr>
              <a:pPr/>
              <a:t>2</a:t>
            </a:fld>
            <a:endParaRPr lang="sv-SE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7784638-9324-4FB0-8C1A-07A5B0761486}" type="slidenum">
              <a:rPr lang="sv-SE" smtClean="0"/>
              <a:pPr>
                <a:defRPr/>
              </a:pPr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661496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6" descr="ppmallbild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040313"/>
            <a:ext cx="9148763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Bildobjekt 5" descr="ppmallbild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040313"/>
            <a:ext cx="9148763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1470025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403648" y="270892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6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9CD19F-85F8-4404-8253-4A04597E8737}" type="datetimeFigureOut">
              <a:rPr lang="sv-SE"/>
              <a:pPr>
                <a:defRPr/>
              </a:pPr>
              <a:t>2021-05-31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latshållare för rubrik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</a:t>
            </a:r>
          </a:p>
        </p:txBody>
      </p:sp>
      <p:sp>
        <p:nvSpPr>
          <p:cNvPr id="1027" name="Platshållare för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341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8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935D9B8-225C-4B41-9C2A-CBCA4942C6EC}" type="datetimeFigureOut">
              <a:rPr lang="sv-SE"/>
              <a:pPr>
                <a:defRPr/>
              </a:pPr>
              <a:t>2021-05-31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dobe Garamond Pro Bol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dobe Garamond Pro Bol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dobe Garamond Pro Bol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dobe Garamond Pro Bol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2B81419-12E3-474F-8572-C08AF79A4E0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>
                <a:cs typeface="Arial"/>
              </a:rPr>
              <a:t>Att möta unga skuldsatta</a:t>
            </a:r>
            <a:endParaRPr lang="sv-SE" dirty="0">
              <a:cs typeface="Arial"/>
            </a:endParaRP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B0E1344-10A3-4D95-BFDC-591B1C3A67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69368" y="2090713"/>
            <a:ext cx="6400800" cy="1752600"/>
          </a:xfrm>
        </p:spPr>
        <p:txBody>
          <a:bodyPr/>
          <a:lstStyle/>
          <a:p>
            <a:r>
              <a:rPr lang="sv-SE" dirty="0" smtClean="0"/>
              <a:t>Rebecka Svensson</a:t>
            </a:r>
          </a:p>
          <a:p>
            <a:r>
              <a:rPr lang="sv-SE" dirty="0" smtClean="0"/>
              <a:t>Budget- &amp; skuldrådgivare i Karlshamns kommun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47161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>
            <a:extLst>
              <a:ext uri="{FF2B5EF4-FFF2-40B4-BE49-F238E27FC236}">
                <a16:creationId xmlns:a16="http://schemas.microsoft.com/office/drawing/2014/main" id="{84B3A786-7CFA-48D3-88F4-D7EA22889781}"/>
              </a:ext>
            </a:extLst>
          </p:cNvPr>
          <p:cNvSpPr txBox="1"/>
          <p:nvPr/>
        </p:nvSpPr>
        <p:spPr>
          <a:xfrm>
            <a:off x="3075710" y="572777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sv-SE" dirty="0"/>
          </a:p>
        </p:txBody>
      </p:sp>
      <p:sp>
        <p:nvSpPr>
          <p:cNvPr id="3" name="Uppåtböjd pil 2"/>
          <p:cNvSpPr/>
          <p:nvPr/>
        </p:nvSpPr>
        <p:spPr>
          <a:xfrm>
            <a:off x="3138055" y="2840182"/>
            <a:ext cx="3165762" cy="1246909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tx1"/>
              </a:solidFill>
            </a:endParaRPr>
          </a:p>
        </p:txBody>
      </p:sp>
      <p:sp>
        <p:nvSpPr>
          <p:cNvPr id="4" name="Uppåtböjd pil 3"/>
          <p:cNvSpPr/>
          <p:nvPr/>
        </p:nvSpPr>
        <p:spPr>
          <a:xfrm rot="10800000">
            <a:off x="3075710" y="1099065"/>
            <a:ext cx="3165762" cy="1246909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tx1"/>
              </a:solidFill>
            </a:endParaRPr>
          </a:p>
        </p:txBody>
      </p:sp>
      <p:sp>
        <p:nvSpPr>
          <p:cNvPr id="5" name="textruta 4"/>
          <p:cNvSpPr txBox="1"/>
          <p:nvPr/>
        </p:nvSpPr>
        <p:spPr>
          <a:xfrm>
            <a:off x="3359024" y="2259126"/>
            <a:ext cx="272382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v-SE" sz="2800" dirty="0" smtClean="0"/>
              <a:t>Återkommande </a:t>
            </a:r>
          </a:p>
          <a:p>
            <a:pPr algn="ctr"/>
            <a:r>
              <a:rPr lang="sv-SE" sz="2800" dirty="0" smtClean="0"/>
              <a:t>nämnare</a:t>
            </a:r>
            <a:endParaRPr lang="sv-SE" sz="2800" dirty="0"/>
          </a:p>
        </p:txBody>
      </p:sp>
      <p:sp>
        <p:nvSpPr>
          <p:cNvPr id="6" name="textruta 5"/>
          <p:cNvSpPr txBox="1"/>
          <p:nvPr/>
        </p:nvSpPr>
        <p:spPr>
          <a:xfrm>
            <a:off x="472739" y="312700"/>
            <a:ext cx="25058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v-SE" dirty="0" smtClean="0"/>
              <a:t>Föräldrar med låg </a:t>
            </a:r>
          </a:p>
          <a:p>
            <a:pPr algn="ctr"/>
            <a:r>
              <a:rPr lang="sv-SE" dirty="0" smtClean="0"/>
              <a:t>socioekonomisk status</a:t>
            </a:r>
            <a:endParaRPr lang="sv-SE" dirty="0"/>
          </a:p>
        </p:txBody>
      </p:sp>
      <p:sp>
        <p:nvSpPr>
          <p:cNvPr id="7" name="textruta 6"/>
          <p:cNvSpPr txBox="1"/>
          <p:nvPr/>
        </p:nvSpPr>
        <p:spPr>
          <a:xfrm>
            <a:off x="398017" y="1971217"/>
            <a:ext cx="24032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v-SE" dirty="0" smtClean="0"/>
              <a:t>Saknar erfarenhet av </a:t>
            </a:r>
          </a:p>
          <a:p>
            <a:pPr algn="ctr"/>
            <a:r>
              <a:rPr lang="sv-SE" dirty="0" smtClean="0"/>
              <a:t>ekonomisk planering</a:t>
            </a:r>
            <a:endParaRPr lang="sv-SE" dirty="0"/>
          </a:p>
        </p:txBody>
      </p:sp>
      <p:sp>
        <p:nvSpPr>
          <p:cNvPr id="8" name="textruta 7"/>
          <p:cNvSpPr txBox="1"/>
          <p:nvPr/>
        </p:nvSpPr>
        <p:spPr>
          <a:xfrm>
            <a:off x="658687" y="4338983"/>
            <a:ext cx="2133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v-SE" dirty="0" smtClean="0"/>
              <a:t>(Låg) skuldsättning</a:t>
            </a:r>
            <a:endParaRPr lang="sv-SE" dirty="0"/>
          </a:p>
        </p:txBody>
      </p:sp>
      <p:sp>
        <p:nvSpPr>
          <p:cNvPr id="9" name="textruta 8"/>
          <p:cNvSpPr txBox="1"/>
          <p:nvPr/>
        </p:nvSpPr>
        <p:spPr>
          <a:xfrm>
            <a:off x="6787670" y="4338983"/>
            <a:ext cx="17107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v-SE" dirty="0" smtClean="0"/>
              <a:t>Psykisk ohälsa</a:t>
            </a:r>
            <a:endParaRPr lang="sv-SE" dirty="0"/>
          </a:p>
        </p:txBody>
      </p:sp>
      <p:sp>
        <p:nvSpPr>
          <p:cNvPr id="10" name="textruta 9"/>
          <p:cNvSpPr txBox="1"/>
          <p:nvPr/>
        </p:nvSpPr>
        <p:spPr>
          <a:xfrm>
            <a:off x="6366161" y="2114573"/>
            <a:ext cx="24160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v-SE" dirty="0" smtClean="0"/>
              <a:t>Saknar arbetsinkomst</a:t>
            </a:r>
            <a:endParaRPr lang="sv-SE" dirty="0"/>
          </a:p>
        </p:txBody>
      </p:sp>
      <p:sp>
        <p:nvSpPr>
          <p:cNvPr id="11" name="textruta 10"/>
          <p:cNvSpPr txBox="1"/>
          <p:nvPr/>
        </p:nvSpPr>
        <p:spPr>
          <a:xfrm>
            <a:off x="6303817" y="433165"/>
            <a:ext cx="2159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v-SE" dirty="0" smtClean="0"/>
              <a:t>Låg utbildningsnivå</a:t>
            </a:r>
            <a:endParaRPr lang="sv-SE" dirty="0"/>
          </a:p>
        </p:txBody>
      </p:sp>
      <p:sp>
        <p:nvSpPr>
          <p:cNvPr id="17" name="Högerpil 16"/>
          <p:cNvSpPr/>
          <p:nvPr/>
        </p:nvSpPr>
        <p:spPr>
          <a:xfrm>
            <a:off x="3075709" y="467240"/>
            <a:ext cx="3228107" cy="33725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8" name="Nedåtpil 17"/>
          <p:cNvSpPr/>
          <p:nvPr/>
        </p:nvSpPr>
        <p:spPr>
          <a:xfrm>
            <a:off x="1427806" y="1003662"/>
            <a:ext cx="368976" cy="8489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9" name="Nedåtpil 18"/>
          <p:cNvSpPr/>
          <p:nvPr/>
        </p:nvSpPr>
        <p:spPr>
          <a:xfrm>
            <a:off x="1427806" y="2736179"/>
            <a:ext cx="368976" cy="135091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0" name="Nedåtpil 19"/>
          <p:cNvSpPr/>
          <p:nvPr/>
        </p:nvSpPr>
        <p:spPr>
          <a:xfrm>
            <a:off x="7424121" y="1056563"/>
            <a:ext cx="300125" cy="6322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2" name="Nedåtpil 21"/>
          <p:cNvSpPr/>
          <p:nvPr/>
        </p:nvSpPr>
        <p:spPr>
          <a:xfrm>
            <a:off x="7458545" y="3213233"/>
            <a:ext cx="368976" cy="8489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3" name="Vänsterpil 22"/>
          <p:cNvSpPr/>
          <p:nvPr/>
        </p:nvSpPr>
        <p:spPr>
          <a:xfrm>
            <a:off x="2978553" y="4396633"/>
            <a:ext cx="2719339" cy="3693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4" name="Högerpil 23"/>
          <p:cNvSpPr/>
          <p:nvPr/>
        </p:nvSpPr>
        <p:spPr>
          <a:xfrm>
            <a:off x="3779913" y="4394637"/>
            <a:ext cx="2590028" cy="3693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5" name="Uppåtpil 24"/>
          <p:cNvSpPr/>
          <p:nvPr/>
        </p:nvSpPr>
        <p:spPr>
          <a:xfrm>
            <a:off x="7458545" y="2617548"/>
            <a:ext cx="368976" cy="84608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6" name="Vänster-höger-pil 25"/>
          <p:cNvSpPr/>
          <p:nvPr/>
        </p:nvSpPr>
        <p:spPr>
          <a:xfrm rot="20088750">
            <a:off x="2381052" y="3175791"/>
            <a:ext cx="4203624" cy="484632"/>
          </a:xfrm>
          <a:prstGeom prst="left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Rektangel 11"/>
          <p:cNvSpPr/>
          <p:nvPr/>
        </p:nvSpPr>
        <p:spPr>
          <a:xfrm>
            <a:off x="4826643" y="5845629"/>
            <a:ext cx="4132162" cy="902412"/>
          </a:xfrm>
          <a:prstGeom prst="rect">
            <a:avLst/>
          </a:prstGeom>
          <a:solidFill>
            <a:srgbClr val="A112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7" grpId="0" animBg="1"/>
      <p:bldP spid="18" grpId="0" animBg="1"/>
      <p:bldP spid="19" grpId="0" animBg="1"/>
      <p:bldP spid="20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ålarbild vågskål - Skriv Ut Gratis Bilder - Bild 192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374" y="0"/>
            <a:ext cx="6956426" cy="4925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ruta 4"/>
          <p:cNvSpPr txBox="1"/>
          <p:nvPr/>
        </p:nvSpPr>
        <p:spPr>
          <a:xfrm>
            <a:off x="1744132" y="2743201"/>
            <a:ext cx="2483659" cy="4001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sv-SE" sz="2000" dirty="0" smtClean="0"/>
              <a:t>Samhällets ansvar?</a:t>
            </a:r>
            <a:endParaRPr lang="sv-SE" sz="2000" dirty="0"/>
          </a:p>
        </p:txBody>
      </p:sp>
      <p:sp>
        <p:nvSpPr>
          <p:cNvPr id="7" name="textruta 6"/>
          <p:cNvSpPr txBox="1"/>
          <p:nvPr/>
        </p:nvSpPr>
        <p:spPr>
          <a:xfrm>
            <a:off x="5243088" y="2743201"/>
            <a:ext cx="3163045" cy="4001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sv-SE" sz="2000" dirty="0" smtClean="0"/>
              <a:t>Den unge vuxnas ansvar?</a:t>
            </a:r>
            <a:endParaRPr lang="sv-SE" sz="2000" dirty="0"/>
          </a:p>
        </p:txBody>
      </p:sp>
      <p:sp>
        <p:nvSpPr>
          <p:cNvPr id="6" name="textruta 5"/>
          <p:cNvSpPr txBox="1"/>
          <p:nvPr/>
        </p:nvSpPr>
        <p:spPr>
          <a:xfrm>
            <a:off x="436195" y="371272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Inspirerande utbildningar</a:t>
            </a:r>
          </a:p>
        </p:txBody>
      </p:sp>
      <p:sp>
        <p:nvSpPr>
          <p:cNvPr id="9" name="textruta 8"/>
          <p:cNvSpPr txBox="1"/>
          <p:nvPr/>
        </p:nvSpPr>
        <p:spPr>
          <a:xfrm>
            <a:off x="331038" y="3171482"/>
            <a:ext cx="1467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Bra sjukvård</a:t>
            </a:r>
          </a:p>
        </p:txBody>
      </p:sp>
      <p:sp>
        <p:nvSpPr>
          <p:cNvPr id="10" name="textruta 9"/>
          <p:cNvSpPr txBox="1"/>
          <p:nvPr/>
        </p:nvSpPr>
        <p:spPr>
          <a:xfrm>
            <a:off x="232359" y="2046851"/>
            <a:ext cx="1980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Arbetsmöjligheter</a:t>
            </a:r>
          </a:p>
        </p:txBody>
      </p:sp>
      <p:sp>
        <p:nvSpPr>
          <p:cNvPr id="11" name="textruta 10"/>
          <p:cNvSpPr txBox="1"/>
          <p:nvPr/>
        </p:nvSpPr>
        <p:spPr>
          <a:xfrm>
            <a:off x="381722" y="4143866"/>
            <a:ext cx="2604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Effektiv socialförsäkring</a:t>
            </a:r>
          </a:p>
        </p:txBody>
      </p:sp>
      <p:sp>
        <p:nvSpPr>
          <p:cNvPr id="12" name="textruta 11"/>
          <p:cNvSpPr txBox="1"/>
          <p:nvPr/>
        </p:nvSpPr>
        <p:spPr>
          <a:xfrm>
            <a:off x="115162" y="1186935"/>
            <a:ext cx="2672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Ansvarsfull kreditgivning</a:t>
            </a:r>
          </a:p>
        </p:txBody>
      </p:sp>
      <p:sp>
        <p:nvSpPr>
          <p:cNvPr id="13" name="textruta 12"/>
          <p:cNvSpPr txBox="1"/>
          <p:nvPr/>
        </p:nvSpPr>
        <p:spPr>
          <a:xfrm>
            <a:off x="6950188" y="4142605"/>
            <a:ext cx="1697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Följa planering</a:t>
            </a:r>
          </a:p>
        </p:txBody>
      </p:sp>
      <p:sp>
        <p:nvSpPr>
          <p:cNvPr id="14" name="textruta 13"/>
          <p:cNvSpPr txBox="1"/>
          <p:nvPr/>
        </p:nvSpPr>
        <p:spPr>
          <a:xfrm>
            <a:off x="7520675" y="3360060"/>
            <a:ext cx="1385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Vilja att lära</a:t>
            </a:r>
          </a:p>
        </p:txBody>
      </p:sp>
      <p:sp>
        <p:nvSpPr>
          <p:cNvPr id="15" name="textruta 14"/>
          <p:cNvSpPr txBox="1"/>
          <p:nvPr/>
        </p:nvSpPr>
        <p:spPr>
          <a:xfrm>
            <a:off x="7267076" y="1927538"/>
            <a:ext cx="1236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Motivation</a:t>
            </a:r>
          </a:p>
        </p:txBody>
      </p:sp>
      <p:sp>
        <p:nvSpPr>
          <p:cNvPr id="16" name="textruta 15"/>
          <p:cNvSpPr txBox="1"/>
          <p:nvPr/>
        </p:nvSpPr>
        <p:spPr>
          <a:xfrm>
            <a:off x="7267077" y="1186935"/>
            <a:ext cx="1659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Se möjligheter</a:t>
            </a:r>
          </a:p>
        </p:txBody>
      </p:sp>
      <p:sp>
        <p:nvSpPr>
          <p:cNvPr id="17" name="textruta 16"/>
          <p:cNvSpPr txBox="1"/>
          <p:nvPr/>
        </p:nvSpPr>
        <p:spPr>
          <a:xfrm>
            <a:off x="6950188" y="371272"/>
            <a:ext cx="1351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Framtidstro</a:t>
            </a:r>
          </a:p>
        </p:txBody>
      </p:sp>
      <p:sp>
        <p:nvSpPr>
          <p:cNvPr id="8" name="textruta 7"/>
          <p:cNvSpPr txBox="1"/>
          <p:nvPr/>
        </p:nvSpPr>
        <p:spPr>
          <a:xfrm>
            <a:off x="3456683" y="1513401"/>
            <a:ext cx="2405414" cy="221599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v-SE" sz="138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MI</a:t>
            </a:r>
            <a:endParaRPr lang="sv-SE" sz="138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8" name="Rektangel 17"/>
          <p:cNvSpPr/>
          <p:nvPr/>
        </p:nvSpPr>
        <p:spPr>
          <a:xfrm>
            <a:off x="4826643" y="5845629"/>
            <a:ext cx="4132162" cy="902412"/>
          </a:xfrm>
          <a:prstGeom prst="rect">
            <a:avLst/>
          </a:prstGeom>
          <a:solidFill>
            <a:srgbClr val="A112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24883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0" grpId="0"/>
      <p:bldP spid="11" grpId="0"/>
      <p:bldP spid="12" grpId="0"/>
      <p:bldP spid="13" grpId="0"/>
      <p:bldP spid="14" grpId="0"/>
      <p:bldP spid="16" grpId="0"/>
      <p:bldP spid="8" grpId="0" animBg="1"/>
    </p:bldLst>
  </p:timing>
</p:sld>
</file>

<file path=ppt/theme/theme1.xml><?xml version="1.0" encoding="utf-8"?>
<a:theme xmlns:a="http://schemas.openxmlformats.org/drawingml/2006/main" name="2_Office-tema">
  <a:themeElements>
    <a:clrScheme name="BU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980041"/>
      </a:accent1>
      <a:accent2>
        <a:srgbClr val="91780B"/>
      </a:accent2>
      <a:accent3>
        <a:srgbClr val="000000"/>
      </a:accent3>
      <a:accent4>
        <a:srgbClr val="7F7F7F"/>
      </a:accent4>
      <a:accent5>
        <a:srgbClr val="FFFFFF"/>
      </a:accent5>
      <a:accent6>
        <a:srgbClr val="FFFFFF"/>
      </a:accent6>
      <a:hlink>
        <a:srgbClr val="0000FF"/>
      </a:hlink>
      <a:folHlink>
        <a:srgbClr val="800080"/>
      </a:folHlink>
    </a:clrScheme>
    <a:fontScheme name="2_Office-tema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066DC8B7682249AA6FCB1BB2A7BA55" ma:contentTypeVersion="10" ma:contentTypeDescription="Create a new document." ma:contentTypeScope="" ma:versionID="dfdfdd703ccc337bd7e477c1b9824f13">
  <xsd:schema xmlns:xsd="http://www.w3.org/2001/XMLSchema" xmlns:xs="http://www.w3.org/2001/XMLSchema" xmlns:p="http://schemas.microsoft.com/office/2006/metadata/properties" xmlns:ns2="ee26d839-0554-4b47-92aa-505a35303917" targetNamespace="http://schemas.microsoft.com/office/2006/metadata/properties" ma:root="true" ma:fieldsID="67780461bdf711ef314aac37d5be09a0" ns2:_="">
    <xsd:import namespace="ee26d839-0554-4b47-92aa-505a3530391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26d839-0554-4b47-92aa-505a3530391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497E568-8594-46AC-90F5-EE466162809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10480D7-284A-4469-A637-E9401C04EBDA}">
  <ds:schemaRefs>
    <ds:schemaRef ds:uri="http://purl.org/dc/terms/"/>
    <ds:schemaRef ds:uri="ee26d839-0554-4b47-92aa-505a35303917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68D9B60B-9A4D-4F20-93AA-5A297249E96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e26d839-0554-4b47-92aa-505a353039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</TotalTime>
  <Words>63</Words>
  <Application>Microsoft Office PowerPoint</Application>
  <PresentationFormat>Bildspel på skärmen (4:3)</PresentationFormat>
  <Paragraphs>28</Paragraphs>
  <Slides>3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</vt:i4>
      </vt:variant>
    </vt:vector>
  </HeadingPairs>
  <TitlesOfParts>
    <vt:vector size="7" baseType="lpstr">
      <vt:lpstr>Adobe Garamond Pro Bold</vt:lpstr>
      <vt:lpstr>Arial</vt:lpstr>
      <vt:lpstr>Calibri</vt:lpstr>
      <vt:lpstr>2_Office-tema</vt:lpstr>
      <vt:lpstr>Att möta unga skuldsatta</vt:lpstr>
      <vt:lpstr>PowerPoint-presentation</vt:lpstr>
      <vt:lpstr>PowerPoint-presentation</vt:lpstr>
    </vt:vector>
  </TitlesOfParts>
  <Company>Bodens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Välkommen till  BUS-föreningens årsmöte!</dc:title>
  <dc:creator>annnil24</dc:creator>
  <cp:lastModifiedBy>Vanda Brandt</cp:lastModifiedBy>
  <cp:revision>18</cp:revision>
  <dcterms:created xsi:type="dcterms:W3CDTF">2012-01-31T08:09:50Z</dcterms:created>
  <dcterms:modified xsi:type="dcterms:W3CDTF">2021-05-31T14:13:41Z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0x0101000D066DC8B7682249AA6FCB1BB2A7BA55</vt:lpwstr>
  </property>
</Properties>
</file>